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81" r:id="rId4"/>
    <p:sldId id="268" r:id="rId5"/>
    <p:sldId id="270" r:id="rId6"/>
    <p:sldId id="271" r:id="rId7"/>
    <p:sldId id="269" r:id="rId8"/>
    <p:sldId id="266" r:id="rId9"/>
    <p:sldId id="280" r:id="rId10"/>
    <p:sldId id="276" r:id="rId11"/>
    <p:sldId id="278" r:id="rId12"/>
    <p:sldId id="277" r:id="rId13"/>
    <p:sldId id="279" r:id="rId14"/>
    <p:sldId id="274" r:id="rId15"/>
    <p:sldId id="263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dy Mauricio Llive Cóndor" initials="FMLC" lastIdx="1" clrIdx="0">
    <p:extLst>
      <p:ext uri="{19B8F6BF-5375-455C-9EA6-DF929625EA0E}">
        <p15:presenceInfo xmlns:p15="http://schemas.microsoft.com/office/powerpoint/2012/main" userId="S-1-5-21-773163111-3050495969-3538173913-1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C58"/>
    <a:srgbClr val="98A5BF"/>
    <a:srgbClr val="1CADE4"/>
    <a:srgbClr val="2683C6"/>
    <a:srgbClr val="27CED7"/>
    <a:srgbClr val="42BA97"/>
    <a:srgbClr val="3E8853"/>
    <a:srgbClr val="FFFFFF"/>
    <a:srgbClr val="1482AC"/>
    <a:srgbClr val="1D6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5"/>
    <p:restoredTop sz="94558"/>
  </p:normalViewPr>
  <p:slideViewPr>
    <p:cSldViewPr snapToGrid="0" snapToObjects="1">
      <p:cViewPr varScale="1">
        <p:scale>
          <a:sx n="85" d="100"/>
          <a:sy n="85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D4BBE-CE86-6B49-AC2E-27AA863BA074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578A4-7E9F-C242-AAAF-C8A3C9831E1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781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PORTADA2: CAMBIAR FOTOGRAFÍA DE FONDO PARA NUEVAS PRESENTACIONES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25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495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578A4-7E9F-C242-AAAF-C8A3C9831E1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93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B33DB68-DDC9-C7D1-0765-050252DC0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04D135-6A91-B14F-AADA-F6A21868AA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7893" y="2742382"/>
            <a:ext cx="7450607" cy="2290763"/>
          </a:xfrm>
        </p:spPr>
        <p:txBody>
          <a:bodyPr anchor="b">
            <a:noAutofit/>
          </a:bodyPr>
          <a:lstStyle>
            <a:lvl1pPr algn="l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de la</a:t>
            </a:r>
            <a:br>
              <a:rPr lang="es-ES" dirty="0"/>
            </a:br>
            <a:r>
              <a:rPr lang="es-ES" dirty="0"/>
              <a:t>presentación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4723D5-6087-CF3B-9ACD-027EC423B036}"/>
              </a:ext>
            </a:extLst>
          </p:cNvPr>
          <p:cNvSpPr txBox="1"/>
          <p:nvPr userDrawn="1"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Agricultura y Ganadería</a:t>
            </a:r>
          </a:p>
        </p:txBody>
      </p:sp>
    </p:spTree>
    <p:extLst>
      <p:ext uri="{BB962C8B-B14F-4D97-AF65-F5344CB8AC3E}">
        <p14:creationId xmlns:p14="http://schemas.microsoft.com/office/powerpoint/2010/main" val="142369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9D6D0-56C0-D84B-8724-54694F60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EAB349-252E-AC42-9662-5DD70CB8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F4B26-686A-9347-84BD-479D98E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EB0C08-A25A-5E4D-A07D-3512214D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47803-73A5-164E-9888-2218A9B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392E18-EF16-AC40-B681-F240C5E6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712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5E29D-2DD0-2344-8459-61F82CF3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3D2FEC-8B0C-644F-88EB-14EE2FA54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34030C-FD88-5B49-8CD9-0B0D8873F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CBD86-7517-C24E-9CFD-D6159025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49DD2-1E86-F04C-A712-BEA37D92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F42340-6677-0241-A94F-B01ABAC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910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ECEB2-CA71-334B-BF4F-1E6EACD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FD7BD-567A-0249-9051-E3BFB4922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B1705-E16B-D14C-9FF2-F5A59141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A71077-BA27-6E43-A3B1-01FF5819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7EC0-93AC-F644-94BD-FDED443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9788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EF711-ECF5-794A-B6D4-444356C0E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EF8B50-65B7-EA4C-80EA-3B9FBEF0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8B367-2D90-0A46-BCD8-5A8D7428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8037E7-EA9A-0641-A1AA-DD51D48D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C7CD2-B4DC-F746-B6FA-70FD5BD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011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ítulos o separ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A2DA7A-509E-CAC5-3E5F-D01C3635C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79"/>
            <a:ext cx="12202273" cy="68637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780992-B783-2B4B-8B82-D93232AFCED7}"/>
              </a:ext>
            </a:extLst>
          </p:cNvPr>
          <p:cNvSpPr txBox="1"/>
          <p:nvPr userDrawn="1"/>
        </p:nvSpPr>
        <p:spPr>
          <a:xfrm>
            <a:off x="349220" y="6153187"/>
            <a:ext cx="4361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Agricultura y Ganadería</a:t>
            </a:r>
          </a:p>
          <a:p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de Información Nacional Agropecuaria</a:t>
            </a:r>
            <a:endParaRPr lang="es-EC" sz="11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D64D6-06C7-FCF1-4BD8-515DD24A2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0171" y="2622352"/>
            <a:ext cx="7991657" cy="1325563"/>
          </a:xfrm>
        </p:spPr>
        <p:txBody>
          <a:bodyPr/>
          <a:lstStyle>
            <a:lvl1pPr>
              <a:defRPr lang="es-EC" sz="5000" b="1" kern="1200" dirty="0">
                <a:solidFill>
                  <a:srgbClr val="212D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Subtítulos o separadores</a:t>
            </a:r>
            <a:endParaRPr lang="es-EC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24D10EE-1AC6-A4CE-E48E-E4189F6FF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5536"/>
          <a:stretch/>
        </p:blipFill>
        <p:spPr>
          <a:xfrm>
            <a:off x="10214426" y="5880220"/>
            <a:ext cx="1587063" cy="7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484CF7-2AB1-0623-CFA0-00F73762C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7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7005BB-1448-A33C-17B9-899773CC9B69}"/>
              </a:ext>
            </a:extLst>
          </p:cNvPr>
          <p:cNvSpPr txBox="1"/>
          <p:nvPr userDrawn="1"/>
        </p:nvSpPr>
        <p:spPr>
          <a:xfrm>
            <a:off x="195108" y="426075"/>
            <a:ext cx="4361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Agricultura y Ganadería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14A3DF0-CF60-9977-7027-B9F9D645E6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51601" y="3214617"/>
            <a:ext cx="7450607" cy="1143818"/>
          </a:xfrm>
        </p:spPr>
        <p:txBody>
          <a:bodyPr anchor="b">
            <a:noAutofit/>
          </a:bodyPr>
          <a:lstStyle>
            <a:lvl1pPr algn="l">
              <a:defRPr sz="9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Gracias</a:t>
            </a:r>
            <a:endParaRPr lang="es-EC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630BE6A-4011-0BAA-14D2-25C2CB096BBD}"/>
              </a:ext>
            </a:extLst>
          </p:cNvPr>
          <p:cNvSpPr/>
          <p:nvPr userDrawn="1"/>
        </p:nvSpPr>
        <p:spPr>
          <a:xfrm>
            <a:off x="8496728" y="5517222"/>
            <a:ext cx="3441843" cy="1340778"/>
          </a:xfrm>
          <a:prstGeom prst="rect">
            <a:avLst/>
          </a:prstGeom>
          <a:solidFill>
            <a:srgbClr val="2D45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C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98ED61C-FB41-7EB0-AD69-068A02D76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6264"/>
          <a:stretch/>
        </p:blipFill>
        <p:spPr>
          <a:xfrm>
            <a:off x="10077344" y="5771369"/>
            <a:ext cx="1719915" cy="8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6AF7B-4823-A647-B98C-1B8371BC90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Título de la diapositiva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F0422E-C782-734E-9F12-966D326A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13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E1BF-79F0-1B44-AE84-19BDF22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DD9AD8-B74B-4846-8FB1-D4BCD62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80DCA-4446-8D42-BAFB-15DD0F06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A3B04-8929-814A-A2EB-242A095B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9F26D-7FC0-734F-83E0-AA560268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113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3EE90-B47F-2244-9893-7AD4F6F8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414779-D023-0346-B827-3F1297C2E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0C4F32-65F4-FA43-A282-632EFA4A7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DFDEBE-4AA8-9B49-A79E-69797FE7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39FAD7-023E-0D4D-96FF-34DBB13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70F3A7-52AC-BF47-92E3-013D845E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852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DFE87-A274-3747-B54E-C4312C6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71A89F-3A02-4E42-94DA-F38F00000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58387A-EC4E-6144-AB0B-D1EA9D431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E215C3-117F-8D47-B068-9B2A08869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5C6313-CE95-1C4E-BE14-6B886FF05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736C42-99B9-8141-9C0E-366B4846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A5409A-E383-3F40-9C6D-011623E6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9C4658-0393-7042-8BD6-D98D6AAF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69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4B746-E7E0-5A44-B0AF-88E18B54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E36B3F-A3C6-C84D-A038-DC1D36E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CF3806-44A2-1842-9CC0-3F0C19B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D12343-8CA8-8D47-A12F-FCC3125D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97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15C481-930C-4A4B-AC04-47B1C342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D09197-C62B-E041-B7A6-078879F8728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6EB20A-F2CC-C943-B58C-E5A46C54A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674AD8-AB92-2A4F-BBDA-389619F2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9FF70-6B49-2041-A5E1-3A534BD2F87D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36EC1E0-6332-530C-8537-D757F645E63C}"/>
              </a:ext>
            </a:extLst>
          </p:cNvPr>
          <p:cNvSpPr/>
          <p:nvPr userDrawn="1"/>
        </p:nvSpPr>
        <p:spPr>
          <a:xfrm>
            <a:off x="0" y="-5779"/>
            <a:ext cx="12202273" cy="686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41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FFA344-97B1-2E42-9322-C455A09C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58" y="368362"/>
            <a:ext cx="10515600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Título de la diapositiva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49D5DD-1BDF-D242-9FCC-33931EA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4288"/>
            <a:ext cx="10515600" cy="457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49C61-C157-AFCA-8EAB-0A6BA0FBA0FE}"/>
              </a:ext>
            </a:extLst>
          </p:cNvPr>
          <p:cNvSpPr txBox="1"/>
          <p:nvPr userDrawn="1"/>
        </p:nvSpPr>
        <p:spPr>
          <a:xfrm>
            <a:off x="349220" y="6166472"/>
            <a:ext cx="588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0" dirty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Agricultura y Ganadería</a:t>
            </a:r>
          </a:p>
          <a:p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de Información Nacional Agropecuaria</a:t>
            </a:r>
            <a:endParaRPr lang="es-EC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6835C0-CC9D-1B92-F534-4A48ECB28D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867"/>
            <a:ext cx="938801" cy="86592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6C5AE56-EE23-7366-FB6D-C9985009E8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45536"/>
          <a:stretch/>
        </p:blipFill>
        <p:spPr>
          <a:xfrm>
            <a:off x="10214426" y="5880220"/>
            <a:ext cx="1587063" cy="7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2000" kern="1200" dirty="0" smtClean="0">
          <a:solidFill>
            <a:srgbClr val="212D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10.10.1.194/IniciarSesion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hyperlink" Target="http://sipa.agricultura.gob.ec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EEDBBB-0DE1-103B-F774-698B9827E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61" t="23866" b="12627"/>
          <a:stretch/>
        </p:blipFill>
        <p:spPr>
          <a:xfrm>
            <a:off x="-1743646" y="-332441"/>
            <a:ext cx="13935646" cy="7568127"/>
          </a:xfrm>
          <a:prstGeom prst="rect">
            <a:avLst/>
          </a:prstGeom>
        </p:spPr>
      </p:pic>
      <p:sp>
        <p:nvSpPr>
          <p:cNvPr id="14" name="Google Shape;99;p2">
            <a:extLst>
              <a:ext uri="{FF2B5EF4-FFF2-40B4-BE49-F238E27FC236}">
                <a16:creationId xmlns:a16="http://schemas.microsoft.com/office/drawing/2014/main" id="{2848DA9D-FDFB-5A9E-BF92-722091122A87}"/>
              </a:ext>
            </a:extLst>
          </p:cNvPr>
          <p:cNvSpPr/>
          <p:nvPr/>
        </p:nvSpPr>
        <p:spPr>
          <a:xfrm>
            <a:off x="6559826" y="-332441"/>
            <a:ext cx="5670076" cy="7568127"/>
          </a:xfrm>
          <a:prstGeom prst="rect">
            <a:avLst/>
          </a:prstGeom>
          <a:solidFill>
            <a:srgbClr val="212D5A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CD1576B-3D21-E7EE-CD80-8F734FA95D8E}"/>
              </a:ext>
            </a:extLst>
          </p:cNvPr>
          <p:cNvSpPr txBox="1"/>
          <p:nvPr/>
        </p:nvSpPr>
        <p:spPr>
          <a:xfrm>
            <a:off x="7102177" y="1051288"/>
            <a:ext cx="3037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General de Información Nacional Agropecuaria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16" name="Google Shape;102;p2">
            <a:extLst>
              <a:ext uri="{FF2B5EF4-FFF2-40B4-BE49-F238E27FC236}">
                <a16:creationId xmlns:a16="http://schemas.microsoft.com/office/drawing/2014/main" id="{C10DCE95-5F10-5722-19FE-89E64FCBC66E}"/>
              </a:ext>
            </a:extLst>
          </p:cNvPr>
          <p:cNvSpPr txBox="1"/>
          <p:nvPr/>
        </p:nvSpPr>
        <p:spPr>
          <a:xfrm>
            <a:off x="7102177" y="384001"/>
            <a:ext cx="43615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Ministerio 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dirty="0">
                <a:solidFill>
                  <a:schemeClr val="lt1"/>
                </a:solidFill>
              </a:rPr>
              <a:t>Agricultura y Ganadería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4;p2">
            <a:extLst>
              <a:ext uri="{FF2B5EF4-FFF2-40B4-BE49-F238E27FC236}">
                <a16:creationId xmlns:a16="http://schemas.microsoft.com/office/drawing/2014/main" id="{F37E6ACA-5E3A-3C74-EB57-6641FE7C83C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2127" y="-18253"/>
            <a:ext cx="2897775" cy="207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5C22787-6EEF-DA00-EEE3-E3F53E05B3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831"/>
          <a:stretch/>
        </p:blipFill>
        <p:spPr>
          <a:xfrm>
            <a:off x="9582492" y="5657808"/>
            <a:ext cx="1911132" cy="9176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864E2B-EFCC-2B4E-A482-377A5780B615}"/>
              </a:ext>
            </a:extLst>
          </p:cNvPr>
          <p:cNvSpPr txBox="1"/>
          <p:nvPr/>
        </p:nvSpPr>
        <p:spPr>
          <a:xfrm>
            <a:off x="7102177" y="2471369"/>
            <a:ext cx="456730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C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del Sistema de Información Pública Agropecuaria: </a:t>
            </a:r>
          </a:p>
          <a:p>
            <a:pPr>
              <a:spcAft>
                <a:spcPts val="600"/>
              </a:spcAft>
            </a:pPr>
            <a:r>
              <a:rPr lang="es-EC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 2.0</a:t>
            </a:r>
          </a:p>
        </p:txBody>
      </p:sp>
    </p:spTree>
    <p:extLst>
      <p:ext uri="{BB962C8B-B14F-4D97-AF65-F5344CB8AC3E}">
        <p14:creationId xmlns:p14="http://schemas.microsoft.com/office/powerpoint/2010/main" val="113806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37188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Módulos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4813F2-8538-A47B-5344-423423007CD3}"/>
              </a:ext>
            </a:extLst>
          </p:cNvPr>
          <p:cNvSpPr txBox="1"/>
          <p:nvPr/>
        </p:nvSpPr>
        <p:spPr>
          <a:xfrm>
            <a:off x="512776" y="7880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Módulo 2: Catálogos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369">
            <a:extLst>
              <a:ext uri="{FF2B5EF4-FFF2-40B4-BE49-F238E27FC236}">
                <a16:creationId xmlns:a16="http://schemas.microsoft.com/office/drawing/2014/main" id="{69E8B2B2-0A06-3EF4-7C10-668B8DD8BDFF}"/>
              </a:ext>
            </a:extLst>
          </p:cNvPr>
          <p:cNvSpPr txBox="1"/>
          <p:nvPr/>
        </p:nvSpPr>
        <p:spPr>
          <a:xfrm>
            <a:off x="6968230" y="2010873"/>
            <a:ext cx="343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Administración del catálogo</a:t>
            </a:r>
          </a:p>
        </p:txBody>
      </p:sp>
      <p:sp>
        <p:nvSpPr>
          <p:cNvPr id="7" name="TextBox 1369">
            <a:extLst>
              <a:ext uri="{FF2B5EF4-FFF2-40B4-BE49-F238E27FC236}">
                <a16:creationId xmlns:a16="http://schemas.microsoft.com/office/drawing/2014/main" id="{5F27965B-BD12-053A-B5B5-361ABF0EB9CF}"/>
              </a:ext>
            </a:extLst>
          </p:cNvPr>
          <p:cNvSpPr txBox="1"/>
          <p:nvPr/>
        </p:nvSpPr>
        <p:spPr>
          <a:xfrm>
            <a:off x="6968231" y="4643003"/>
            <a:ext cx="34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Controles para ingreso de nuevos registros en catálogos</a:t>
            </a:r>
          </a:p>
        </p:txBody>
      </p: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679C3F83-74D5-A844-D425-1BA4C3E845AF}"/>
              </a:ext>
            </a:extLst>
          </p:cNvPr>
          <p:cNvCxnSpPr>
            <a:cxnSpLocks/>
          </p:cNvCxnSpPr>
          <p:nvPr/>
        </p:nvCxnSpPr>
        <p:spPr>
          <a:xfrm flipV="1">
            <a:off x="4390416" y="2207941"/>
            <a:ext cx="2572215" cy="1434947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130577C5-5575-DC06-6D30-F2D81EF63FE3}"/>
              </a:ext>
            </a:extLst>
          </p:cNvPr>
          <p:cNvCxnSpPr>
            <a:cxnSpLocks/>
          </p:cNvCxnSpPr>
          <p:nvPr/>
        </p:nvCxnSpPr>
        <p:spPr>
          <a:xfrm>
            <a:off x="4390416" y="3642888"/>
            <a:ext cx="2572215" cy="1375161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B283F396-7574-E510-80D0-A4253F047072}"/>
              </a:ext>
            </a:extLst>
          </p:cNvPr>
          <p:cNvSpPr/>
          <p:nvPr/>
        </p:nvSpPr>
        <p:spPr>
          <a:xfrm>
            <a:off x="6860653" y="216375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00705598-EC64-EAE2-B26F-6D63E9A0C26C}"/>
              </a:ext>
            </a:extLst>
          </p:cNvPr>
          <p:cNvSpPr/>
          <p:nvPr/>
        </p:nvSpPr>
        <p:spPr>
          <a:xfrm>
            <a:off x="6860653" y="4966169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4D8756C-B5EF-3CA7-C303-D98A5D19BAA1}"/>
              </a:ext>
            </a:extLst>
          </p:cNvPr>
          <p:cNvGrpSpPr/>
          <p:nvPr/>
        </p:nvGrpSpPr>
        <p:grpSpPr>
          <a:xfrm>
            <a:off x="1914230" y="1265178"/>
            <a:ext cx="2724150" cy="4947732"/>
            <a:chOff x="882423" y="1265178"/>
            <a:chExt cx="2724150" cy="4947732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00F1E95-A7C4-5EEE-77C8-2466EC74E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90" t="656" r="1"/>
            <a:stretch/>
          </p:blipFill>
          <p:spPr bwMode="auto">
            <a:xfrm>
              <a:off x="882423" y="1265178"/>
              <a:ext cx="2724150" cy="49477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DFC5135-EBC2-B6EA-A4C1-E592AEF2BCF5}"/>
                </a:ext>
              </a:extLst>
            </p:cNvPr>
            <p:cNvSpPr/>
            <p:nvPr/>
          </p:nvSpPr>
          <p:spPr>
            <a:xfrm>
              <a:off x="1972019" y="1306122"/>
              <a:ext cx="1512263" cy="369332"/>
            </a:xfrm>
            <a:prstGeom prst="rect">
              <a:avLst/>
            </a:prstGeom>
            <a:solidFill>
              <a:srgbClr val="17A2B8"/>
            </a:solidFill>
            <a:ln>
              <a:solidFill>
                <a:srgbClr val="17A2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3644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37188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Módulos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498495-BE80-BCDA-DF84-AD73286A7BDE}"/>
              </a:ext>
            </a:extLst>
          </p:cNvPr>
          <p:cNvSpPr txBox="1"/>
          <p:nvPr/>
        </p:nvSpPr>
        <p:spPr>
          <a:xfrm>
            <a:off x="512776" y="7880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Módulo 3: Parametrizaciones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369">
            <a:extLst>
              <a:ext uri="{FF2B5EF4-FFF2-40B4-BE49-F238E27FC236}">
                <a16:creationId xmlns:a16="http://schemas.microsoft.com/office/drawing/2014/main" id="{8DB03F60-56B5-7E76-50DC-FCF225ABB8F8}"/>
              </a:ext>
            </a:extLst>
          </p:cNvPr>
          <p:cNvSpPr txBox="1"/>
          <p:nvPr/>
        </p:nvSpPr>
        <p:spPr>
          <a:xfrm>
            <a:off x="7128078" y="1884775"/>
            <a:ext cx="330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Parametrizaciones en todos los niveles de catálogos</a:t>
            </a:r>
          </a:p>
        </p:txBody>
      </p:sp>
      <p:sp>
        <p:nvSpPr>
          <p:cNvPr id="6" name="TextBox 1369">
            <a:extLst>
              <a:ext uri="{FF2B5EF4-FFF2-40B4-BE49-F238E27FC236}">
                <a16:creationId xmlns:a16="http://schemas.microsoft.com/office/drawing/2014/main" id="{A5731898-DB37-958C-2F95-E4AA0FCABE6E}"/>
              </a:ext>
            </a:extLst>
          </p:cNvPr>
          <p:cNvSpPr txBox="1"/>
          <p:nvPr/>
        </p:nvSpPr>
        <p:spPr>
          <a:xfrm>
            <a:off x="7128079" y="3453586"/>
            <a:ext cx="293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Algoritmos de validación</a:t>
            </a:r>
          </a:p>
        </p:txBody>
      </p:sp>
      <p:sp>
        <p:nvSpPr>
          <p:cNvPr id="7" name="TextBox 1369">
            <a:extLst>
              <a:ext uri="{FF2B5EF4-FFF2-40B4-BE49-F238E27FC236}">
                <a16:creationId xmlns:a16="http://schemas.microsoft.com/office/drawing/2014/main" id="{892299EF-00EB-878F-6635-57AE0C93D0EB}"/>
              </a:ext>
            </a:extLst>
          </p:cNvPr>
          <p:cNvSpPr txBox="1"/>
          <p:nvPr/>
        </p:nvSpPr>
        <p:spPr>
          <a:xfrm>
            <a:off x="7128079" y="4789714"/>
            <a:ext cx="358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Simulador de precio semilla</a:t>
            </a:r>
          </a:p>
        </p:txBody>
      </p:sp>
      <p:cxnSp>
        <p:nvCxnSpPr>
          <p:cNvPr id="43" name="Conector: angular 42">
            <a:extLst>
              <a:ext uri="{FF2B5EF4-FFF2-40B4-BE49-F238E27FC236}">
                <a16:creationId xmlns:a16="http://schemas.microsoft.com/office/drawing/2014/main" id="{BEE2EFCD-CF36-8294-99F8-71E1B1EF8E22}"/>
              </a:ext>
            </a:extLst>
          </p:cNvPr>
          <p:cNvCxnSpPr>
            <a:cxnSpLocks/>
          </p:cNvCxnSpPr>
          <p:nvPr/>
        </p:nvCxnSpPr>
        <p:spPr>
          <a:xfrm flipV="1">
            <a:off x="4390416" y="2207941"/>
            <a:ext cx="2572215" cy="1434947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r 43">
            <a:extLst>
              <a:ext uri="{FF2B5EF4-FFF2-40B4-BE49-F238E27FC236}">
                <a16:creationId xmlns:a16="http://schemas.microsoft.com/office/drawing/2014/main" id="{67F19AD3-9D00-8703-4F8C-DBBD2C5E4416}"/>
              </a:ext>
            </a:extLst>
          </p:cNvPr>
          <p:cNvCxnSpPr>
            <a:cxnSpLocks/>
          </p:cNvCxnSpPr>
          <p:nvPr/>
        </p:nvCxnSpPr>
        <p:spPr>
          <a:xfrm>
            <a:off x="4390416" y="3642888"/>
            <a:ext cx="2572215" cy="1375161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6B54C7E-0617-C9B3-795A-C5059ED38454}"/>
              </a:ext>
            </a:extLst>
          </p:cNvPr>
          <p:cNvCxnSpPr>
            <a:cxnSpLocks/>
          </p:cNvCxnSpPr>
          <p:nvPr/>
        </p:nvCxnSpPr>
        <p:spPr>
          <a:xfrm>
            <a:off x="5273458" y="3642888"/>
            <a:ext cx="1689173" cy="0"/>
          </a:xfrm>
          <a:prstGeom prst="line">
            <a:avLst/>
          </a:prstGeom>
          <a:ln>
            <a:solidFill>
              <a:srgbClr val="17A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4A1D731F-058B-4851-C1C6-F1E0D0AD6B8F}"/>
              </a:ext>
            </a:extLst>
          </p:cNvPr>
          <p:cNvSpPr/>
          <p:nvPr/>
        </p:nvSpPr>
        <p:spPr>
          <a:xfrm>
            <a:off x="6860653" y="216375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EE0C1891-D7DF-46D2-AF9E-DB5148FBC2EE}"/>
              </a:ext>
            </a:extLst>
          </p:cNvPr>
          <p:cNvSpPr/>
          <p:nvPr/>
        </p:nvSpPr>
        <p:spPr>
          <a:xfrm>
            <a:off x="6860653" y="358910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88E6A991-40E1-0440-E346-21F4B377EA59}"/>
              </a:ext>
            </a:extLst>
          </p:cNvPr>
          <p:cNvSpPr/>
          <p:nvPr/>
        </p:nvSpPr>
        <p:spPr>
          <a:xfrm>
            <a:off x="6860653" y="4966169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4BF8B851-F1C3-B63A-8C31-12E1405E4D6F}"/>
              </a:ext>
            </a:extLst>
          </p:cNvPr>
          <p:cNvGrpSpPr/>
          <p:nvPr/>
        </p:nvGrpSpPr>
        <p:grpSpPr>
          <a:xfrm>
            <a:off x="1914231" y="1585277"/>
            <a:ext cx="3149692" cy="3687445"/>
            <a:chOff x="1914230" y="1585277"/>
            <a:chExt cx="3149693" cy="368744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E9663EE-C4DC-4059-13BD-D1D503642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41"/>
            <a:stretch/>
          </p:blipFill>
          <p:spPr bwMode="auto">
            <a:xfrm>
              <a:off x="1914230" y="1585277"/>
              <a:ext cx="3149693" cy="36874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34E5AF4-E04C-81DE-24F7-377F8BAFCB8D}"/>
                </a:ext>
              </a:extLst>
            </p:cNvPr>
            <p:cNvSpPr/>
            <p:nvPr/>
          </p:nvSpPr>
          <p:spPr>
            <a:xfrm>
              <a:off x="4045907" y="1794418"/>
              <a:ext cx="1018016" cy="297429"/>
            </a:xfrm>
            <a:prstGeom prst="rect">
              <a:avLst/>
            </a:prstGeom>
            <a:solidFill>
              <a:srgbClr val="17A2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353938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37188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Módulos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CEE919-4696-1923-E20D-10EBF68D9DE6}"/>
              </a:ext>
            </a:extLst>
          </p:cNvPr>
          <p:cNvSpPr txBox="1"/>
          <p:nvPr/>
        </p:nvSpPr>
        <p:spPr>
          <a:xfrm>
            <a:off x="512776" y="788000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Módulo 4: Ingreso de Precios y Calidad del Dato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369">
            <a:extLst>
              <a:ext uri="{FF2B5EF4-FFF2-40B4-BE49-F238E27FC236}">
                <a16:creationId xmlns:a16="http://schemas.microsoft.com/office/drawing/2014/main" id="{BDB49301-AB1C-3A8B-1712-D41CBB050C9C}"/>
              </a:ext>
            </a:extLst>
          </p:cNvPr>
          <p:cNvSpPr txBox="1"/>
          <p:nvPr/>
        </p:nvSpPr>
        <p:spPr>
          <a:xfrm>
            <a:off x="6968230" y="1970702"/>
            <a:ext cx="393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Ingreso de precios a diferente nivel de comercialización desde territorio</a:t>
            </a:r>
          </a:p>
        </p:txBody>
      </p:sp>
      <p:sp>
        <p:nvSpPr>
          <p:cNvPr id="6" name="TextBox 1369">
            <a:extLst>
              <a:ext uri="{FF2B5EF4-FFF2-40B4-BE49-F238E27FC236}">
                <a16:creationId xmlns:a16="http://schemas.microsoft.com/office/drawing/2014/main" id="{EB561FCF-DB30-2E32-A0F8-26677EAD5432}"/>
              </a:ext>
            </a:extLst>
          </p:cNvPr>
          <p:cNvSpPr txBox="1"/>
          <p:nvPr/>
        </p:nvSpPr>
        <p:spPr>
          <a:xfrm>
            <a:off x="6968229" y="4504504"/>
            <a:ext cx="428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Validación de calidad del dato mediante algoritmos de precio semilla y series históricas 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5CF6680-8A3F-2610-7326-CF1A320C811E}"/>
              </a:ext>
            </a:extLst>
          </p:cNvPr>
          <p:cNvGrpSpPr/>
          <p:nvPr/>
        </p:nvGrpSpPr>
        <p:grpSpPr>
          <a:xfrm>
            <a:off x="1914231" y="1447654"/>
            <a:ext cx="2757977" cy="4274315"/>
            <a:chOff x="1914231" y="1447654"/>
            <a:chExt cx="2757977" cy="427431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F068236-0A8C-68C1-A0ED-530BDBAF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231" y="1447654"/>
              <a:ext cx="2757977" cy="4274315"/>
            </a:xfrm>
            <a:prstGeom prst="rect">
              <a:avLst/>
            </a:prstGeom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B64340A-8503-1573-A945-454D082D728A}"/>
                </a:ext>
              </a:extLst>
            </p:cNvPr>
            <p:cNvSpPr/>
            <p:nvPr/>
          </p:nvSpPr>
          <p:spPr>
            <a:xfrm>
              <a:off x="3118981" y="1447654"/>
              <a:ext cx="1553227" cy="506406"/>
            </a:xfrm>
            <a:prstGeom prst="rect">
              <a:avLst/>
            </a:prstGeom>
            <a:solidFill>
              <a:srgbClr val="17A2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cxnSp>
        <p:nvCxnSpPr>
          <p:cNvPr id="30" name="Conector: angular 29">
            <a:extLst>
              <a:ext uri="{FF2B5EF4-FFF2-40B4-BE49-F238E27FC236}">
                <a16:creationId xmlns:a16="http://schemas.microsoft.com/office/drawing/2014/main" id="{D1488FEC-0E72-964C-C425-299341D87FA9}"/>
              </a:ext>
            </a:extLst>
          </p:cNvPr>
          <p:cNvCxnSpPr>
            <a:cxnSpLocks/>
          </p:cNvCxnSpPr>
          <p:nvPr/>
        </p:nvCxnSpPr>
        <p:spPr>
          <a:xfrm flipV="1">
            <a:off x="4390416" y="2207941"/>
            <a:ext cx="2572215" cy="1434947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5A61A220-AFD8-149E-562A-6396FE3BF4AC}"/>
              </a:ext>
            </a:extLst>
          </p:cNvPr>
          <p:cNvCxnSpPr>
            <a:cxnSpLocks/>
          </p:cNvCxnSpPr>
          <p:nvPr/>
        </p:nvCxnSpPr>
        <p:spPr>
          <a:xfrm>
            <a:off x="4390416" y="3642888"/>
            <a:ext cx="2572215" cy="1375161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69EE5CBB-36BA-D51E-0B26-90FF240A77E4}"/>
              </a:ext>
            </a:extLst>
          </p:cNvPr>
          <p:cNvSpPr/>
          <p:nvPr/>
        </p:nvSpPr>
        <p:spPr>
          <a:xfrm>
            <a:off x="6860653" y="216375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38DDE747-ED7B-F5B2-EB35-B71C9CA8F149}"/>
              </a:ext>
            </a:extLst>
          </p:cNvPr>
          <p:cNvSpPr/>
          <p:nvPr/>
        </p:nvSpPr>
        <p:spPr>
          <a:xfrm>
            <a:off x="6860653" y="4966169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279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37188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Módulos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F75ED4-BBAB-345C-698B-7EB63EED60A1}"/>
              </a:ext>
            </a:extLst>
          </p:cNvPr>
          <p:cNvSpPr txBox="1"/>
          <p:nvPr/>
        </p:nvSpPr>
        <p:spPr>
          <a:xfrm>
            <a:off x="512776" y="7880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Reportería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369">
            <a:extLst>
              <a:ext uri="{FF2B5EF4-FFF2-40B4-BE49-F238E27FC236}">
                <a16:creationId xmlns:a16="http://schemas.microsoft.com/office/drawing/2014/main" id="{1E17F5A3-386B-3FB1-7596-FA684160385F}"/>
              </a:ext>
            </a:extLst>
          </p:cNvPr>
          <p:cNvSpPr txBox="1"/>
          <p:nvPr/>
        </p:nvSpPr>
        <p:spPr>
          <a:xfrm>
            <a:off x="6972796" y="1935165"/>
            <a:ext cx="423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Reportería de la información en formato </a:t>
            </a:r>
            <a:r>
              <a:rPr lang="es-MX" dirty="0" err="1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csv</a:t>
            </a: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pdf</a:t>
            </a: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excel</a:t>
            </a: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1369">
            <a:extLst>
              <a:ext uri="{FF2B5EF4-FFF2-40B4-BE49-F238E27FC236}">
                <a16:creationId xmlns:a16="http://schemas.microsoft.com/office/drawing/2014/main" id="{87CB3D66-4FAC-7C5E-0CDE-A251E42EE6AD}"/>
              </a:ext>
            </a:extLst>
          </p:cNvPr>
          <p:cNvSpPr txBox="1"/>
          <p:nvPr/>
        </p:nvSpPr>
        <p:spPr>
          <a:xfrm>
            <a:off x="6968230" y="4691283"/>
            <a:ext cx="41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Análisis personalizado de búsqueda de información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2480993F-69A2-0DFC-0630-C4E260E1630D}"/>
              </a:ext>
            </a:extLst>
          </p:cNvPr>
          <p:cNvCxnSpPr>
            <a:cxnSpLocks/>
          </p:cNvCxnSpPr>
          <p:nvPr/>
        </p:nvCxnSpPr>
        <p:spPr>
          <a:xfrm flipV="1">
            <a:off x="4390416" y="2207941"/>
            <a:ext cx="2572215" cy="1434947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B7276011-9024-1AE5-7ABF-7DE7B7F6088E}"/>
              </a:ext>
            </a:extLst>
          </p:cNvPr>
          <p:cNvCxnSpPr>
            <a:cxnSpLocks/>
          </p:cNvCxnSpPr>
          <p:nvPr/>
        </p:nvCxnSpPr>
        <p:spPr>
          <a:xfrm>
            <a:off x="4390416" y="3642888"/>
            <a:ext cx="2572215" cy="1375161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EC249F63-ECBD-DCC3-8406-4F24A7BBA956}"/>
              </a:ext>
            </a:extLst>
          </p:cNvPr>
          <p:cNvSpPr/>
          <p:nvPr/>
        </p:nvSpPr>
        <p:spPr>
          <a:xfrm>
            <a:off x="6860653" y="216375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3CAAD55-5787-9639-6AEE-4D60C1089A05}"/>
              </a:ext>
            </a:extLst>
          </p:cNvPr>
          <p:cNvSpPr/>
          <p:nvPr/>
        </p:nvSpPr>
        <p:spPr>
          <a:xfrm>
            <a:off x="6860653" y="4966169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E6909D22-A6D7-C8A6-88CB-9EFBCA482200}"/>
              </a:ext>
            </a:extLst>
          </p:cNvPr>
          <p:cNvGrpSpPr/>
          <p:nvPr/>
        </p:nvGrpSpPr>
        <p:grpSpPr>
          <a:xfrm>
            <a:off x="1923391" y="2209642"/>
            <a:ext cx="3334559" cy="2174425"/>
            <a:chOff x="1923391" y="2209642"/>
            <a:chExt cx="3334559" cy="217442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DEB6241-0F2D-AE43-0C05-9C876D04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87"/>
            <a:stretch/>
          </p:blipFill>
          <p:spPr>
            <a:xfrm>
              <a:off x="1923391" y="2209642"/>
              <a:ext cx="3334559" cy="2174425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208AD3C-FC0E-7FEB-21B0-30BCEBA5947B}"/>
                </a:ext>
              </a:extLst>
            </p:cNvPr>
            <p:cNvSpPr/>
            <p:nvPr/>
          </p:nvSpPr>
          <p:spPr>
            <a:xfrm>
              <a:off x="3409289" y="2357418"/>
              <a:ext cx="1728591" cy="435886"/>
            </a:xfrm>
            <a:prstGeom prst="rect">
              <a:avLst/>
            </a:prstGeom>
            <a:solidFill>
              <a:srgbClr val="17A2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11331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855A4D-589F-9941-6B59-A67DC6500C57}"/>
              </a:ext>
            </a:extLst>
          </p:cNvPr>
          <p:cNvSpPr txBox="1"/>
          <p:nvPr/>
        </p:nvSpPr>
        <p:spPr>
          <a:xfrm>
            <a:off x="2286000" y="5420698"/>
            <a:ext cx="7966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200" dirty="0">
                <a:solidFill>
                  <a:srgbClr val="252C5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http://10.10.1.194/IniciarSesion.aspx</a:t>
            </a:r>
            <a:r>
              <a:rPr lang="es-EC" sz="2200" dirty="0">
                <a:solidFill>
                  <a:srgbClr val="252C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EDE867-ED2E-743E-100A-03D7E4636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77" y="1161826"/>
            <a:ext cx="4527645" cy="4258871"/>
          </a:xfrm>
          <a:prstGeom prst="rect">
            <a:avLst/>
          </a:prstGeom>
        </p:spPr>
      </p:pic>
      <p:pic>
        <p:nvPicPr>
          <p:cNvPr id="3" name="Gráfico 2">
            <a:hlinkClick r:id="rId4"/>
            <a:extLst>
              <a:ext uri="{FF2B5EF4-FFF2-40B4-BE49-F238E27FC236}">
                <a16:creationId xmlns:a16="http://schemas.microsoft.com/office/drawing/2014/main" id="{E9C993D5-2FC3-8C18-6B6D-45C02613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1069" y="5659225"/>
            <a:ext cx="2857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60B2CD0-5179-4487-A81D-6C4C47AB1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97" y="3214617"/>
            <a:ext cx="7450607" cy="1143818"/>
          </a:xfrm>
        </p:spPr>
        <p:txBody>
          <a:bodyPr/>
          <a:lstStyle/>
          <a:p>
            <a:pPr algn="ctr"/>
            <a:r>
              <a:rPr lang="es-MX" dirty="0"/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179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del Sistema 1.0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Google Shape;445;p9">
            <a:extLst>
              <a:ext uri="{FF2B5EF4-FFF2-40B4-BE49-F238E27FC236}">
                <a16:creationId xmlns:a16="http://schemas.microsoft.com/office/drawing/2014/main" id="{82230728-539F-AD7E-5CE4-135FAAE11CFB}"/>
              </a:ext>
            </a:extLst>
          </p:cNvPr>
          <p:cNvSpPr/>
          <p:nvPr/>
        </p:nvSpPr>
        <p:spPr>
          <a:xfrm>
            <a:off x="5069556" y="1213517"/>
            <a:ext cx="676030" cy="677643"/>
          </a:xfrm>
          <a:custGeom>
            <a:avLst/>
            <a:gdLst/>
            <a:ahLst/>
            <a:cxnLst/>
            <a:rect l="l" t="t" r="r" b="b"/>
            <a:pathLst>
              <a:path w="420" h="421" extrusionOk="0">
                <a:moveTo>
                  <a:pt x="420" y="210"/>
                </a:moveTo>
                <a:cubicBezTo>
                  <a:pt x="420" y="327"/>
                  <a:pt x="326" y="421"/>
                  <a:pt x="210" y="421"/>
                </a:cubicBezTo>
                <a:cubicBezTo>
                  <a:pt x="94" y="421"/>
                  <a:pt x="0" y="327"/>
                  <a:pt x="0" y="210"/>
                </a:cubicBezTo>
                <a:cubicBezTo>
                  <a:pt x="0" y="94"/>
                  <a:pt x="94" y="0"/>
                  <a:pt x="210" y="0"/>
                </a:cubicBezTo>
                <a:cubicBezTo>
                  <a:pt x="326" y="0"/>
                  <a:pt x="420" y="94"/>
                  <a:pt x="420" y="210"/>
                </a:cubicBezTo>
                <a:close/>
              </a:path>
            </a:pathLst>
          </a:custGeom>
          <a:noFill/>
          <a:ln w="38100">
            <a:solidFill>
              <a:srgbClr val="1482AC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22" name="Google Shape;446;p9">
            <a:extLst>
              <a:ext uri="{FF2B5EF4-FFF2-40B4-BE49-F238E27FC236}">
                <a16:creationId xmlns:a16="http://schemas.microsoft.com/office/drawing/2014/main" id="{9B1456A2-EF8B-FDBD-56D8-954609E5A59B}"/>
              </a:ext>
            </a:extLst>
          </p:cNvPr>
          <p:cNvSpPr/>
          <p:nvPr/>
        </p:nvSpPr>
        <p:spPr>
          <a:xfrm>
            <a:off x="5065366" y="2267091"/>
            <a:ext cx="676030" cy="679256"/>
          </a:xfrm>
          <a:custGeom>
            <a:avLst/>
            <a:gdLst/>
            <a:ahLst/>
            <a:cxnLst/>
            <a:rect l="l" t="t" r="r" b="b"/>
            <a:pathLst>
              <a:path w="420" h="422" extrusionOk="0">
                <a:moveTo>
                  <a:pt x="420" y="211"/>
                </a:moveTo>
                <a:cubicBezTo>
                  <a:pt x="420" y="327"/>
                  <a:pt x="326" y="422"/>
                  <a:pt x="210" y="422"/>
                </a:cubicBezTo>
                <a:cubicBezTo>
                  <a:pt x="94" y="422"/>
                  <a:pt x="0" y="327"/>
                  <a:pt x="0" y="211"/>
                </a:cubicBezTo>
                <a:cubicBezTo>
                  <a:pt x="0" y="95"/>
                  <a:pt x="94" y="0"/>
                  <a:pt x="210" y="0"/>
                </a:cubicBezTo>
                <a:cubicBezTo>
                  <a:pt x="326" y="0"/>
                  <a:pt x="420" y="95"/>
                  <a:pt x="420" y="211"/>
                </a:cubicBezTo>
                <a:close/>
              </a:path>
            </a:pathLst>
          </a:custGeom>
          <a:noFill/>
          <a:ln w="38100">
            <a:solidFill>
              <a:srgbClr val="1D6295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23" name="Google Shape;447;p9">
            <a:extLst>
              <a:ext uri="{FF2B5EF4-FFF2-40B4-BE49-F238E27FC236}">
                <a16:creationId xmlns:a16="http://schemas.microsoft.com/office/drawing/2014/main" id="{CFB21C0A-B016-2816-8D6B-F40ECDF8E74D}"/>
              </a:ext>
            </a:extLst>
          </p:cNvPr>
          <p:cNvSpPr/>
          <p:nvPr/>
        </p:nvSpPr>
        <p:spPr>
          <a:xfrm>
            <a:off x="5065366" y="3323891"/>
            <a:ext cx="676030" cy="677643"/>
          </a:xfrm>
          <a:custGeom>
            <a:avLst/>
            <a:gdLst/>
            <a:ahLst/>
            <a:cxnLst/>
            <a:rect l="l" t="t" r="r" b="b"/>
            <a:pathLst>
              <a:path w="420" h="421" extrusionOk="0">
                <a:moveTo>
                  <a:pt x="420" y="211"/>
                </a:moveTo>
                <a:cubicBezTo>
                  <a:pt x="420" y="327"/>
                  <a:pt x="326" y="421"/>
                  <a:pt x="210" y="421"/>
                </a:cubicBezTo>
                <a:cubicBezTo>
                  <a:pt x="94" y="421"/>
                  <a:pt x="0" y="327"/>
                  <a:pt x="0" y="211"/>
                </a:cubicBezTo>
                <a:cubicBezTo>
                  <a:pt x="0" y="94"/>
                  <a:pt x="94" y="0"/>
                  <a:pt x="210" y="0"/>
                </a:cubicBezTo>
                <a:cubicBezTo>
                  <a:pt x="326" y="0"/>
                  <a:pt x="420" y="94"/>
                  <a:pt x="420" y="211"/>
                </a:cubicBezTo>
                <a:close/>
              </a:path>
            </a:pathLst>
          </a:custGeom>
          <a:noFill/>
          <a:ln w="38100">
            <a:solidFill>
              <a:srgbClr val="1D9BA1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24" name="Google Shape;448;p9">
            <a:extLst>
              <a:ext uri="{FF2B5EF4-FFF2-40B4-BE49-F238E27FC236}">
                <a16:creationId xmlns:a16="http://schemas.microsoft.com/office/drawing/2014/main" id="{5E928DD5-F415-D182-42EE-A4675CDBA313}"/>
              </a:ext>
            </a:extLst>
          </p:cNvPr>
          <p:cNvSpPr/>
          <p:nvPr/>
        </p:nvSpPr>
        <p:spPr>
          <a:xfrm>
            <a:off x="5065366" y="4380692"/>
            <a:ext cx="676030" cy="677643"/>
          </a:xfrm>
          <a:custGeom>
            <a:avLst/>
            <a:gdLst/>
            <a:ahLst/>
            <a:cxnLst/>
            <a:rect l="l" t="t" r="r" b="b"/>
            <a:pathLst>
              <a:path w="420" h="421" extrusionOk="0">
                <a:moveTo>
                  <a:pt x="420" y="210"/>
                </a:moveTo>
                <a:cubicBezTo>
                  <a:pt x="420" y="327"/>
                  <a:pt x="326" y="421"/>
                  <a:pt x="210" y="421"/>
                </a:cubicBezTo>
                <a:cubicBezTo>
                  <a:pt x="94" y="421"/>
                  <a:pt x="0" y="327"/>
                  <a:pt x="0" y="210"/>
                </a:cubicBezTo>
                <a:cubicBezTo>
                  <a:pt x="0" y="94"/>
                  <a:pt x="94" y="0"/>
                  <a:pt x="210" y="0"/>
                </a:cubicBezTo>
                <a:cubicBezTo>
                  <a:pt x="326" y="0"/>
                  <a:pt x="420" y="94"/>
                  <a:pt x="420" y="210"/>
                </a:cubicBezTo>
                <a:close/>
              </a:path>
            </a:pathLst>
          </a:custGeom>
          <a:noFill/>
          <a:ln w="38100">
            <a:solidFill>
              <a:srgbClr val="27CED7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25" name="Google Shape;449;p9">
            <a:extLst>
              <a:ext uri="{FF2B5EF4-FFF2-40B4-BE49-F238E27FC236}">
                <a16:creationId xmlns:a16="http://schemas.microsoft.com/office/drawing/2014/main" id="{B54A40A8-0282-2E38-8305-73C725666530}"/>
              </a:ext>
            </a:extLst>
          </p:cNvPr>
          <p:cNvGrpSpPr/>
          <p:nvPr/>
        </p:nvGrpSpPr>
        <p:grpSpPr>
          <a:xfrm>
            <a:off x="4034381" y="1137686"/>
            <a:ext cx="1782846" cy="826079"/>
            <a:chOff x="10821860" y="4220447"/>
            <a:chExt cx="3033884" cy="1405746"/>
          </a:xfrm>
          <a:solidFill>
            <a:srgbClr val="1D6295"/>
          </a:solidFill>
        </p:grpSpPr>
        <p:sp>
          <p:nvSpPr>
            <p:cNvPr id="569" name="Google Shape;450;p9">
              <a:extLst>
                <a:ext uri="{FF2B5EF4-FFF2-40B4-BE49-F238E27FC236}">
                  <a16:creationId xmlns:a16="http://schemas.microsoft.com/office/drawing/2014/main" id="{F697734F-3351-94A1-15EC-DF047AD83DC9}"/>
                </a:ext>
              </a:extLst>
            </p:cNvPr>
            <p:cNvSpPr/>
            <p:nvPr/>
          </p:nvSpPr>
          <p:spPr>
            <a:xfrm>
              <a:off x="13125416" y="557677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0" name="Google Shape;451;p9">
              <a:extLst>
                <a:ext uri="{FF2B5EF4-FFF2-40B4-BE49-F238E27FC236}">
                  <a16:creationId xmlns:a16="http://schemas.microsoft.com/office/drawing/2014/main" id="{D50842A0-0A46-6D98-E199-1B367EB2D269}"/>
                </a:ext>
              </a:extLst>
            </p:cNvPr>
            <p:cNvSpPr/>
            <p:nvPr/>
          </p:nvSpPr>
          <p:spPr>
            <a:xfrm>
              <a:off x="13125416" y="422044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1" name="Google Shape;452;p9">
              <a:extLst>
                <a:ext uri="{FF2B5EF4-FFF2-40B4-BE49-F238E27FC236}">
                  <a16:creationId xmlns:a16="http://schemas.microsoft.com/office/drawing/2014/main" id="{6C6733D0-54E9-B3F7-C3F9-C1F10F2BDE7E}"/>
                </a:ext>
              </a:extLst>
            </p:cNvPr>
            <p:cNvSpPr/>
            <p:nvPr/>
          </p:nvSpPr>
          <p:spPr>
            <a:xfrm>
              <a:off x="12447253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2" name="Google Shape;453;p9">
              <a:extLst>
                <a:ext uri="{FF2B5EF4-FFF2-40B4-BE49-F238E27FC236}">
                  <a16:creationId xmlns:a16="http://schemas.microsoft.com/office/drawing/2014/main" id="{BA4CF58B-CF48-4E83-839D-332B29841794}"/>
                </a:ext>
              </a:extLst>
            </p:cNvPr>
            <p:cNvSpPr/>
            <p:nvPr/>
          </p:nvSpPr>
          <p:spPr>
            <a:xfrm>
              <a:off x="13806323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3" name="Google Shape;454;p9">
              <a:extLst>
                <a:ext uri="{FF2B5EF4-FFF2-40B4-BE49-F238E27FC236}">
                  <a16:creationId xmlns:a16="http://schemas.microsoft.com/office/drawing/2014/main" id="{B543882F-6D6F-2988-1D31-E32152DCFE98}"/>
                </a:ext>
              </a:extLst>
            </p:cNvPr>
            <p:cNvSpPr/>
            <p:nvPr/>
          </p:nvSpPr>
          <p:spPr>
            <a:xfrm>
              <a:off x="13246214" y="5568535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0"/>
                  </a:moveTo>
                  <a:cubicBezTo>
                    <a:pt x="-1" y="5"/>
                    <a:pt x="2" y="1"/>
                    <a:pt x="7" y="0"/>
                  </a:cubicBezTo>
                  <a:cubicBezTo>
                    <a:pt x="12" y="-1"/>
                    <a:pt x="17" y="2"/>
                    <a:pt x="18" y="7"/>
                  </a:cubicBezTo>
                  <a:cubicBezTo>
                    <a:pt x="19" y="12"/>
                    <a:pt x="16" y="17"/>
                    <a:pt x="11" y="18"/>
                  </a:cubicBezTo>
                  <a:cubicBezTo>
                    <a:pt x="5" y="19"/>
                    <a:pt x="1" y="1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4" name="Google Shape;455;p9">
              <a:extLst>
                <a:ext uri="{FF2B5EF4-FFF2-40B4-BE49-F238E27FC236}">
                  <a16:creationId xmlns:a16="http://schemas.microsoft.com/office/drawing/2014/main" id="{C9739B61-1503-166F-37E9-00D19AE617B7}"/>
                </a:ext>
              </a:extLst>
            </p:cNvPr>
            <p:cNvSpPr/>
            <p:nvPr/>
          </p:nvSpPr>
          <p:spPr>
            <a:xfrm>
              <a:off x="13010100" y="422868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-1"/>
                    <a:pt x="17" y="3"/>
                    <a:pt x="18" y="8"/>
                  </a:cubicBezTo>
                  <a:cubicBezTo>
                    <a:pt x="19" y="13"/>
                    <a:pt x="16" y="18"/>
                    <a:pt x="11" y="19"/>
                  </a:cubicBezTo>
                  <a:cubicBezTo>
                    <a:pt x="6" y="19"/>
                    <a:pt x="1" y="1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5" name="Google Shape;456;p9">
              <a:extLst>
                <a:ext uri="{FF2B5EF4-FFF2-40B4-BE49-F238E27FC236}">
                  <a16:creationId xmlns:a16="http://schemas.microsoft.com/office/drawing/2014/main" id="{9C328086-4C3B-D2D7-B4AD-991A78E27B64}"/>
                </a:ext>
              </a:extLst>
            </p:cNvPr>
            <p:cNvSpPr/>
            <p:nvPr/>
          </p:nvSpPr>
          <p:spPr>
            <a:xfrm>
              <a:off x="12458227" y="501667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0"/>
                  </a:moveTo>
                  <a:cubicBezTo>
                    <a:pt x="13" y="-1"/>
                    <a:pt x="18" y="2"/>
                    <a:pt x="18" y="7"/>
                  </a:cubicBezTo>
                  <a:cubicBezTo>
                    <a:pt x="19" y="13"/>
                    <a:pt x="16" y="17"/>
                    <a:pt x="11" y="19"/>
                  </a:cubicBezTo>
                  <a:cubicBezTo>
                    <a:pt x="6" y="19"/>
                    <a:pt x="1" y="16"/>
                    <a:pt x="0" y="11"/>
                  </a:cubicBezTo>
                  <a:cubicBezTo>
                    <a:pt x="-1" y="6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6" name="Google Shape;457;p9">
              <a:extLst>
                <a:ext uri="{FF2B5EF4-FFF2-40B4-BE49-F238E27FC236}">
                  <a16:creationId xmlns:a16="http://schemas.microsoft.com/office/drawing/2014/main" id="{013FF7FF-5DAE-195A-F538-B3D67D246BBF}"/>
                </a:ext>
              </a:extLst>
            </p:cNvPr>
            <p:cNvSpPr/>
            <p:nvPr/>
          </p:nvSpPr>
          <p:spPr>
            <a:xfrm>
              <a:off x="13795333" y="4780549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0"/>
                  </a:moveTo>
                  <a:cubicBezTo>
                    <a:pt x="13" y="-1"/>
                    <a:pt x="18" y="2"/>
                    <a:pt x="19" y="8"/>
                  </a:cubicBezTo>
                  <a:cubicBezTo>
                    <a:pt x="20" y="13"/>
                    <a:pt x="16" y="17"/>
                    <a:pt x="11" y="19"/>
                  </a:cubicBezTo>
                  <a:cubicBezTo>
                    <a:pt x="6" y="20"/>
                    <a:pt x="1" y="16"/>
                    <a:pt x="0" y="11"/>
                  </a:cubicBezTo>
                  <a:cubicBezTo>
                    <a:pt x="-1" y="6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7" name="Google Shape;458;p9">
              <a:extLst>
                <a:ext uri="{FF2B5EF4-FFF2-40B4-BE49-F238E27FC236}">
                  <a16:creationId xmlns:a16="http://schemas.microsoft.com/office/drawing/2014/main" id="{43C1F39F-0721-08D0-5BAB-8E8BFBC7C796}"/>
                </a:ext>
              </a:extLst>
            </p:cNvPr>
            <p:cNvSpPr/>
            <p:nvPr/>
          </p:nvSpPr>
          <p:spPr>
            <a:xfrm>
              <a:off x="13358791" y="5538333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3"/>
                  </a:moveTo>
                  <a:cubicBezTo>
                    <a:pt x="-1" y="8"/>
                    <a:pt x="2" y="3"/>
                    <a:pt x="6" y="1"/>
                  </a:cubicBezTo>
                  <a:cubicBezTo>
                    <a:pt x="11" y="-1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8" y="20"/>
                    <a:pt x="3" y="18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8" name="Google Shape;459;p9">
              <a:extLst>
                <a:ext uri="{FF2B5EF4-FFF2-40B4-BE49-F238E27FC236}">
                  <a16:creationId xmlns:a16="http://schemas.microsoft.com/office/drawing/2014/main" id="{878F4B53-A4AB-7446-600D-DF99167ED935}"/>
                </a:ext>
              </a:extLst>
            </p:cNvPr>
            <p:cNvSpPr/>
            <p:nvPr/>
          </p:nvSpPr>
          <p:spPr>
            <a:xfrm>
              <a:off x="12894785" y="426163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3"/>
                  </a:moveTo>
                  <a:cubicBezTo>
                    <a:pt x="-1" y="8"/>
                    <a:pt x="1" y="3"/>
                    <a:pt x="6" y="1"/>
                  </a:cubicBezTo>
                  <a:cubicBezTo>
                    <a:pt x="11" y="-1"/>
                    <a:pt x="16" y="2"/>
                    <a:pt x="18" y="6"/>
                  </a:cubicBezTo>
                  <a:cubicBezTo>
                    <a:pt x="20" y="11"/>
                    <a:pt x="18" y="17"/>
                    <a:pt x="12" y="18"/>
                  </a:cubicBezTo>
                  <a:cubicBezTo>
                    <a:pt x="8" y="21"/>
                    <a:pt x="2" y="18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9" name="Google Shape;460;p9">
              <a:extLst>
                <a:ext uri="{FF2B5EF4-FFF2-40B4-BE49-F238E27FC236}">
                  <a16:creationId xmlns:a16="http://schemas.microsoft.com/office/drawing/2014/main" id="{B43B489C-2586-4C10-5E09-E5E0CF293720}"/>
                </a:ext>
              </a:extLst>
            </p:cNvPr>
            <p:cNvSpPr/>
            <p:nvPr/>
          </p:nvSpPr>
          <p:spPr>
            <a:xfrm>
              <a:off x="12488437" y="513198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7" y="2"/>
                    <a:pt x="18" y="7"/>
                  </a:cubicBezTo>
                  <a:cubicBezTo>
                    <a:pt x="20" y="12"/>
                    <a:pt x="18" y="17"/>
                    <a:pt x="12" y="19"/>
                  </a:cubicBezTo>
                  <a:cubicBezTo>
                    <a:pt x="8" y="21"/>
                    <a:pt x="2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0" name="Google Shape;461;p9">
              <a:extLst>
                <a:ext uri="{FF2B5EF4-FFF2-40B4-BE49-F238E27FC236}">
                  <a16:creationId xmlns:a16="http://schemas.microsoft.com/office/drawing/2014/main" id="{F472A145-E550-B7E5-50CA-655EB5BF2430}"/>
                </a:ext>
              </a:extLst>
            </p:cNvPr>
            <p:cNvSpPr/>
            <p:nvPr/>
          </p:nvSpPr>
          <p:spPr>
            <a:xfrm>
              <a:off x="13765139" y="4667979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6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8" y="20"/>
                    <a:pt x="3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1" name="Google Shape;462;p9">
              <a:extLst>
                <a:ext uri="{FF2B5EF4-FFF2-40B4-BE49-F238E27FC236}">
                  <a16:creationId xmlns:a16="http://schemas.microsoft.com/office/drawing/2014/main" id="{DE742E7E-80DD-4A8F-B136-F7D65DA5417E}"/>
                </a:ext>
              </a:extLst>
            </p:cNvPr>
            <p:cNvSpPr/>
            <p:nvPr/>
          </p:nvSpPr>
          <p:spPr>
            <a:xfrm>
              <a:off x="13465861" y="5488912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4"/>
                  </a:moveTo>
                  <a:cubicBezTo>
                    <a:pt x="-2" y="10"/>
                    <a:pt x="0" y="4"/>
                    <a:pt x="4" y="1"/>
                  </a:cubicBezTo>
                  <a:cubicBezTo>
                    <a:pt x="8" y="-1"/>
                    <a:pt x="14" y="0"/>
                    <a:pt x="17" y="5"/>
                  </a:cubicBezTo>
                  <a:cubicBezTo>
                    <a:pt x="19" y="9"/>
                    <a:pt x="18" y="15"/>
                    <a:pt x="14" y="18"/>
                  </a:cubicBezTo>
                  <a:cubicBezTo>
                    <a:pt x="9" y="20"/>
                    <a:pt x="3" y="19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2" name="Google Shape;463;p9">
              <a:extLst>
                <a:ext uri="{FF2B5EF4-FFF2-40B4-BE49-F238E27FC236}">
                  <a16:creationId xmlns:a16="http://schemas.microsoft.com/office/drawing/2014/main" id="{E961E3FE-DA11-DD56-7D22-86C70D75ED34}"/>
                </a:ext>
              </a:extLst>
            </p:cNvPr>
            <p:cNvSpPr/>
            <p:nvPr/>
          </p:nvSpPr>
          <p:spPr>
            <a:xfrm>
              <a:off x="12784961" y="4311052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4"/>
                  </a:moveTo>
                  <a:cubicBezTo>
                    <a:pt x="-2" y="9"/>
                    <a:pt x="0" y="3"/>
                    <a:pt x="5" y="1"/>
                  </a:cubicBezTo>
                  <a:cubicBezTo>
                    <a:pt x="9" y="-2"/>
                    <a:pt x="15" y="0"/>
                    <a:pt x="17" y="4"/>
                  </a:cubicBezTo>
                  <a:cubicBezTo>
                    <a:pt x="20" y="9"/>
                    <a:pt x="18" y="14"/>
                    <a:pt x="14" y="17"/>
                  </a:cubicBezTo>
                  <a:cubicBezTo>
                    <a:pt x="9" y="19"/>
                    <a:pt x="4" y="18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3" name="Google Shape;464;p9">
              <a:extLst>
                <a:ext uri="{FF2B5EF4-FFF2-40B4-BE49-F238E27FC236}">
                  <a16:creationId xmlns:a16="http://schemas.microsoft.com/office/drawing/2014/main" id="{C9A9E5A7-0BD1-0E7A-1FC7-EB579019EC17}"/>
                </a:ext>
              </a:extLst>
            </p:cNvPr>
            <p:cNvSpPr/>
            <p:nvPr/>
          </p:nvSpPr>
          <p:spPr>
            <a:xfrm>
              <a:off x="12537857" y="523906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"/>
                  </a:moveTo>
                  <a:cubicBezTo>
                    <a:pt x="10" y="-2"/>
                    <a:pt x="15" y="0"/>
                    <a:pt x="18" y="4"/>
                  </a:cubicBezTo>
                  <a:cubicBezTo>
                    <a:pt x="20" y="9"/>
                    <a:pt x="19" y="15"/>
                    <a:pt x="14" y="17"/>
                  </a:cubicBezTo>
                  <a:cubicBezTo>
                    <a:pt x="10" y="20"/>
                    <a:pt x="4" y="18"/>
                    <a:pt x="1" y="14"/>
                  </a:cubicBezTo>
                  <a:cubicBezTo>
                    <a:pt x="-1" y="9"/>
                    <a:pt x="1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4" name="Google Shape;465;p9">
              <a:extLst>
                <a:ext uri="{FF2B5EF4-FFF2-40B4-BE49-F238E27FC236}">
                  <a16:creationId xmlns:a16="http://schemas.microsoft.com/office/drawing/2014/main" id="{015FE60F-EC43-D80A-8530-51DE93EFB837}"/>
                </a:ext>
              </a:extLst>
            </p:cNvPr>
            <p:cNvSpPr/>
            <p:nvPr/>
          </p:nvSpPr>
          <p:spPr>
            <a:xfrm>
              <a:off x="13715719" y="4560901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"/>
                  </a:moveTo>
                  <a:cubicBezTo>
                    <a:pt x="9" y="-1"/>
                    <a:pt x="15" y="1"/>
                    <a:pt x="17" y="5"/>
                  </a:cubicBezTo>
                  <a:cubicBezTo>
                    <a:pt x="20" y="9"/>
                    <a:pt x="18" y="15"/>
                    <a:pt x="14" y="18"/>
                  </a:cubicBezTo>
                  <a:cubicBezTo>
                    <a:pt x="9" y="20"/>
                    <a:pt x="4" y="19"/>
                    <a:pt x="1" y="14"/>
                  </a:cubicBezTo>
                  <a:cubicBezTo>
                    <a:pt x="-1" y="10"/>
                    <a:pt x="0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5" name="Google Shape;466;p9">
              <a:extLst>
                <a:ext uri="{FF2B5EF4-FFF2-40B4-BE49-F238E27FC236}">
                  <a16:creationId xmlns:a16="http://schemas.microsoft.com/office/drawing/2014/main" id="{5CFB708C-6E3B-380D-3B03-3153691D167E}"/>
                </a:ext>
              </a:extLst>
            </p:cNvPr>
            <p:cNvSpPr/>
            <p:nvPr/>
          </p:nvSpPr>
          <p:spPr>
            <a:xfrm>
              <a:off x="13564709" y="542027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16"/>
                  </a:moveTo>
                  <a:cubicBezTo>
                    <a:pt x="-1" y="12"/>
                    <a:pt x="-1" y="6"/>
                    <a:pt x="3" y="2"/>
                  </a:cubicBezTo>
                  <a:cubicBezTo>
                    <a:pt x="7" y="-1"/>
                    <a:pt x="13" y="0"/>
                    <a:pt x="16" y="4"/>
                  </a:cubicBezTo>
                  <a:cubicBezTo>
                    <a:pt x="20" y="8"/>
                    <a:pt x="19" y="14"/>
                    <a:pt x="15" y="17"/>
                  </a:cubicBezTo>
                  <a:cubicBezTo>
                    <a:pt x="11" y="20"/>
                    <a:pt x="5" y="20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6" name="Google Shape;467;p9">
              <a:extLst>
                <a:ext uri="{FF2B5EF4-FFF2-40B4-BE49-F238E27FC236}">
                  <a16:creationId xmlns:a16="http://schemas.microsoft.com/office/drawing/2014/main" id="{9109180A-2985-CC14-DD32-2B331FE5E73F}"/>
                </a:ext>
              </a:extLst>
            </p:cNvPr>
            <p:cNvSpPr/>
            <p:nvPr/>
          </p:nvSpPr>
          <p:spPr>
            <a:xfrm>
              <a:off x="12688865" y="437969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16"/>
                  </a:moveTo>
                  <a:cubicBezTo>
                    <a:pt x="-1" y="12"/>
                    <a:pt x="0" y="6"/>
                    <a:pt x="4" y="2"/>
                  </a:cubicBezTo>
                  <a:cubicBezTo>
                    <a:pt x="8" y="-1"/>
                    <a:pt x="14" y="0"/>
                    <a:pt x="17" y="4"/>
                  </a:cubicBezTo>
                  <a:cubicBezTo>
                    <a:pt x="20" y="8"/>
                    <a:pt x="20" y="14"/>
                    <a:pt x="16" y="17"/>
                  </a:cubicBezTo>
                  <a:cubicBezTo>
                    <a:pt x="12" y="20"/>
                    <a:pt x="6" y="20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7" name="Google Shape;468;p9">
              <a:extLst>
                <a:ext uri="{FF2B5EF4-FFF2-40B4-BE49-F238E27FC236}">
                  <a16:creationId xmlns:a16="http://schemas.microsoft.com/office/drawing/2014/main" id="{142EC84E-47D5-3916-7879-2AB3670CBED1}"/>
                </a:ext>
              </a:extLst>
            </p:cNvPr>
            <p:cNvSpPr/>
            <p:nvPr/>
          </p:nvSpPr>
          <p:spPr>
            <a:xfrm>
              <a:off x="12606497" y="5335159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2"/>
                  </a:moveTo>
                  <a:cubicBezTo>
                    <a:pt x="7" y="-1"/>
                    <a:pt x="13" y="-1"/>
                    <a:pt x="17" y="3"/>
                  </a:cubicBezTo>
                  <a:cubicBezTo>
                    <a:pt x="20" y="7"/>
                    <a:pt x="19" y="13"/>
                    <a:pt x="16" y="17"/>
                  </a:cubicBezTo>
                  <a:cubicBezTo>
                    <a:pt x="12" y="20"/>
                    <a:pt x="6" y="19"/>
                    <a:pt x="2" y="15"/>
                  </a:cubicBezTo>
                  <a:cubicBezTo>
                    <a:pt x="-1" y="11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8" name="Google Shape;469;p9">
              <a:extLst>
                <a:ext uri="{FF2B5EF4-FFF2-40B4-BE49-F238E27FC236}">
                  <a16:creationId xmlns:a16="http://schemas.microsoft.com/office/drawing/2014/main" id="{36F24071-15B8-8E9F-AD7A-3B5379D3928D}"/>
                </a:ext>
              </a:extLst>
            </p:cNvPr>
            <p:cNvSpPr/>
            <p:nvPr/>
          </p:nvSpPr>
          <p:spPr>
            <a:xfrm>
              <a:off x="13647078" y="4462059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4" y="2"/>
                  </a:moveTo>
                  <a:cubicBezTo>
                    <a:pt x="7" y="-1"/>
                    <a:pt x="13" y="-1"/>
                    <a:pt x="17" y="3"/>
                  </a:cubicBezTo>
                  <a:cubicBezTo>
                    <a:pt x="20" y="7"/>
                    <a:pt x="19" y="13"/>
                    <a:pt x="15" y="17"/>
                  </a:cubicBezTo>
                  <a:cubicBezTo>
                    <a:pt x="12" y="19"/>
                    <a:pt x="6" y="19"/>
                    <a:pt x="2" y="15"/>
                  </a:cubicBezTo>
                  <a:cubicBezTo>
                    <a:pt x="-1" y="11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9" name="Google Shape;470;p9">
              <a:extLst>
                <a:ext uri="{FF2B5EF4-FFF2-40B4-BE49-F238E27FC236}">
                  <a16:creationId xmlns:a16="http://schemas.microsoft.com/office/drawing/2014/main" id="{2D893163-87CE-9CD7-0B88-B6849C231C9B}"/>
                </a:ext>
              </a:extLst>
            </p:cNvPr>
            <p:cNvSpPr/>
            <p:nvPr/>
          </p:nvSpPr>
          <p:spPr>
            <a:xfrm>
              <a:off x="13647078" y="5335159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17"/>
                  </a:moveTo>
                  <a:cubicBezTo>
                    <a:pt x="0" y="13"/>
                    <a:pt x="-1" y="7"/>
                    <a:pt x="2" y="3"/>
                  </a:cubicBezTo>
                  <a:cubicBezTo>
                    <a:pt x="6" y="-1"/>
                    <a:pt x="12" y="-1"/>
                    <a:pt x="15" y="2"/>
                  </a:cubicBezTo>
                  <a:cubicBezTo>
                    <a:pt x="19" y="5"/>
                    <a:pt x="20" y="11"/>
                    <a:pt x="17" y="15"/>
                  </a:cubicBezTo>
                  <a:cubicBezTo>
                    <a:pt x="13" y="19"/>
                    <a:pt x="7" y="20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0" name="Google Shape;471;p9">
              <a:extLst>
                <a:ext uri="{FF2B5EF4-FFF2-40B4-BE49-F238E27FC236}">
                  <a16:creationId xmlns:a16="http://schemas.microsoft.com/office/drawing/2014/main" id="{56E176B1-E841-79AD-7AB3-1BCE679C95B7}"/>
                </a:ext>
              </a:extLst>
            </p:cNvPr>
            <p:cNvSpPr/>
            <p:nvPr/>
          </p:nvSpPr>
          <p:spPr>
            <a:xfrm>
              <a:off x="12606497" y="4462059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4" y="17"/>
                  </a:moveTo>
                  <a:cubicBezTo>
                    <a:pt x="0" y="13"/>
                    <a:pt x="-1" y="7"/>
                    <a:pt x="2" y="3"/>
                  </a:cubicBezTo>
                  <a:cubicBezTo>
                    <a:pt x="6" y="-1"/>
                    <a:pt x="12" y="-1"/>
                    <a:pt x="16" y="2"/>
                  </a:cubicBezTo>
                  <a:cubicBezTo>
                    <a:pt x="19" y="5"/>
                    <a:pt x="20" y="11"/>
                    <a:pt x="17" y="15"/>
                  </a:cubicBezTo>
                  <a:cubicBezTo>
                    <a:pt x="13" y="19"/>
                    <a:pt x="7" y="19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1" name="Google Shape;472;p9">
              <a:extLst>
                <a:ext uri="{FF2B5EF4-FFF2-40B4-BE49-F238E27FC236}">
                  <a16:creationId xmlns:a16="http://schemas.microsoft.com/office/drawing/2014/main" id="{0E6F24B7-7A71-3200-118C-D6AA21BF9F34}"/>
                </a:ext>
              </a:extLst>
            </p:cNvPr>
            <p:cNvSpPr/>
            <p:nvPr/>
          </p:nvSpPr>
          <p:spPr>
            <a:xfrm>
              <a:off x="12688865" y="542027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4"/>
                  </a:moveTo>
                  <a:cubicBezTo>
                    <a:pt x="6" y="0"/>
                    <a:pt x="12" y="-1"/>
                    <a:pt x="16" y="2"/>
                  </a:cubicBezTo>
                  <a:cubicBezTo>
                    <a:pt x="20" y="6"/>
                    <a:pt x="20" y="12"/>
                    <a:pt x="17" y="16"/>
                  </a:cubicBezTo>
                  <a:cubicBezTo>
                    <a:pt x="14" y="20"/>
                    <a:pt x="8" y="20"/>
                    <a:pt x="4" y="17"/>
                  </a:cubicBezTo>
                  <a:cubicBezTo>
                    <a:pt x="0" y="14"/>
                    <a:pt x="-1" y="8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2" name="Google Shape;473;p9">
              <a:extLst>
                <a:ext uri="{FF2B5EF4-FFF2-40B4-BE49-F238E27FC236}">
                  <a16:creationId xmlns:a16="http://schemas.microsoft.com/office/drawing/2014/main" id="{718D9DEC-6BA8-152B-2511-73EAF427F680}"/>
                </a:ext>
              </a:extLst>
            </p:cNvPr>
            <p:cNvSpPr/>
            <p:nvPr/>
          </p:nvSpPr>
          <p:spPr>
            <a:xfrm>
              <a:off x="13564709" y="437969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4"/>
                  </a:moveTo>
                  <a:cubicBezTo>
                    <a:pt x="5" y="0"/>
                    <a:pt x="11" y="-1"/>
                    <a:pt x="15" y="2"/>
                  </a:cubicBezTo>
                  <a:cubicBezTo>
                    <a:pt x="19" y="6"/>
                    <a:pt x="20" y="12"/>
                    <a:pt x="16" y="16"/>
                  </a:cubicBezTo>
                  <a:cubicBezTo>
                    <a:pt x="13" y="20"/>
                    <a:pt x="7" y="20"/>
                    <a:pt x="3" y="17"/>
                  </a:cubicBezTo>
                  <a:cubicBezTo>
                    <a:pt x="-1" y="14"/>
                    <a:pt x="-1" y="8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3" name="Google Shape;474;p9">
              <a:extLst>
                <a:ext uri="{FF2B5EF4-FFF2-40B4-BE49-F238E27FC236}">
                  <a16:creationId xmlns:a16="http://schemas.microsoft.com/office/drawing/2014/main" id="{62D654C2-4169-C0E6-99E7-D1F58B1DEF11}"/>
                </a:ext>
              </a:extLst>
            </p:cNvPr>
            <p:cNvSpPr/>
            <p:nvPr/>
          </p:nvSpPr>
          <p:spPr>
            <a:xfrm>
              <a:off x="13715719" y="5239063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7"/>
                  </a:moveTo>
                  <a:cubicBezTo>
                    <a:pt x="0" y="15"/>
                    <a:pt x="-1" y="9"/>
                    <a:pt x="1" y="4"/>
                  </a:cubicBezTo>
                  <a:cubicBezTo>
                    <a:pt x="4" y="0"/>
                    <a:pt x="9" y="-2"/>
                    <a:pt x="14" y="1"/>
                  </a:cubicBezTo>
                  <a:cubicBezTo>
                    <a:pt x="18" y="3"/>
                    <a:pt x="20" y="9"/>
                    <a:pt x="17" y="14"/>
                  </a:cubicBezTo>
                  <a:cubicBezTo>
                    <a:pt x="15" y="18"/>
                    <a:pt x="9" y="2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4" name="Google Shape;475;p9">
              <a:extLst>
                <a:ext uri="{FF2B5EF4-FFF2-40B4-BE49-F238E27FC236}">
                  <a16:creationId xmlns:a16="http://schemas.microsoft.com/office/drawing/2014/main" id="{8D255F89-CC9A-8F6A-8B38-EF70519FDA15}"/>
                </a:ext>
              </a:extLst>
            </p:cNvPr>
            <p:cNvSpPr/>
            <p:nvPr/>
          </p:nvSpPr>
          <p:spPr>
            <a:xfrm>
              <a:off x="12537857" y="456090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8"/>
                  </a:moveTo>
                  <a:cubicBezTo>
                    <a:pt x="1" y="15"/>
                    <a:pt x="-1" y="9"/>
                    <a:pt x="1" y="5"/>
                  </a:cubicBezTo>
                  <a:cubicBezTo>
                    <a:pt x="4" y="1"/>
                    <a:pt x="10" y="-1"/>
                    <a:pt x="14" y="1"/>
                  </a:cubicBezTo>
                  <a:cubicBezTo>
                    <a:pt x="19" y="4"/>
                    <a:pt x="20" y="10"/>
                    <a:pt x="18" y="14"/>
                  </a:cubicBezTo>
                  <a:cubicBezTo>
                    <a:pt x="15" y="19"/>
                    <a:pt x="10" y="20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5" name="Google Shape;476;p9">
              <a:extLst>
                <a:ext uri="{FF2B5EF4-FFF2-40B4-BE49-F238E27FC236}">
                  <a16:creationId xmlns:a16="http://schemas.microsoft.com/office/drawing/2014/main" id="{DAC53A4F-1662-229A-78DF-F0CE18191E09}"/>
                </a:ext>
              </a:extLst>
            </p:cNvPr>
            <p:cNvSpPr/>
            <p:nvPr/>
          </p:nvSpPr>
          <p:spPr>
            <a:xfrm>
              <a:off x="12784961" y="548891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5"/>
                  </a:moveTo>
                  <a:cubicBezTo>
                    <a:pt x="4" y="0"/>
                    <a:pt x="9" y="-1"/>
                    <a:pt x="14" y="1"/>
                  </a:cubicBezTo>
                  <a:cubicBezTo>
                    <a:pt x="18" y="4"/>
                    <a:pt x="20" y="10"/>
                    <a:pt x="17" y="14"/>
                  </a:cubicBezTo>
                  <a:cubicBezTo>
                    <a:pt x="15" y="19"/>
                    <a:pt x="9" y="20"/>
                    <a:pt x="5" y="18"/>
                  </a:cubicBezTo>
                  <a:cubicBezTo>
                    <a:pt x="0" y="15"/>
                    <a:pt x="-2" y="9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6" name="Google Shape;477;p9">
              <a:extLst>
                <a:ext uri="{FF2B5EF4-FFF2-40B4-BE49-F238E27FC236}">
                  <a16:creationId xmlns:a16="http://schemas.microsoft.com/office/drawing/2014/main" id="{4FACB526-B6F8-BB8B-8B13-2F1A8041CE75}"/>
                </a:ext>
              </a:extLst>
            </p:cNvPr>
            <p:cNvSpPr/>
            <p:nvPr/>
          </p:nvSpPr>
          <p:spPr>
            <a:xfrm>
              <a:off x="13465861" y="4311052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4"/>
                  </a:moveTo>
                  <a:cubicBezTo>
                    <a:pt x="3" y="0"/>
                    <a:pt x="9" y="-2"/>
                    <a:pt x="14" y="1"/>
                  </a:cubicBezTo>
                  <a:cubicBezTo>
                    <a:pt x="18" y="3"/>
                    <a:pt x="19" y="9"/>
                    <a:pt x="17" y="14"/>
                  </a:cubicBezTo>
                  <a:cubicBezTo>
                    <a:pt x="14" y="18"/>
                    <a:pt x="8" y="19"/>
                    <a:pt x="4" y="17"/>
                  </a:cubicBezTo>
                  <a:cubicBezTo>
                    <a:pt x="0" y="14"/>
                    <a:pt x="-2" y="9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7" name="Google Shape;478;p9">
              <a:extLst>
                <a:ext uri="{FF2B5EF4-FFF2-40B4-BE49-F238E27FC236}">
                  <a16:creationId xmlns:a16="http://schemas.microsoft.com/office/drawing/2014/main" id="{5078C301-7E47-83CA-C3E8-07E95FD312BF}"/>
                </a:ext>
              </a:extLst>
            </p:cNvPr>
            <p:cNvSpPr/>
            <p:nvPr/>
          </p:nvSpPr>
          <p:spPr>
            <a:xfrm>
              <a:off x="13765139" y="513198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1" y="17"/>
                    <a:pt x="-1" y="12"/>
                    <a:pt x="1" y="7"/>
                  </a:cubicBezTo>
                  <a:cubicBezTo>
                    <a:pt x="3" y="2"/>
                    <a:pt x="8" y="-1"/>
                    <a:pt x="13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1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8" name="Google Shape;479;p9">
              <a:extLst>
                <a:ext uri="{FF2B5EF4-FFF2-40B4-BE49-F238E27FC236}">
                  <a16:creationId xmlns:a16="http://schemas.microsoft.com/office/drawing/2014/main" id="{AC214630-DEAC-04CF-0A6B-AE325DE32E7F}"/>
                </a:ext>
              </a:extLst>
            </p:cNvPr>
            <p:cNvSpPr/>
            <p:nvPr/>
          </p:nvSpPr>
          <p:spPr>
            <a:xfrm>
              <a:off x="12488437" y="4667979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1" y="17"/>
                    <a:pt x="-1" y="11"/>
                    <a:pt x="1" y="7"/>
                  </a:cubicBezTo>
                  <a:cubicBezTo>
                    <a:pt x="2" y="2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9" name="Google Shape;480;p9">
              <a:extLst>
                <a:ext uri="{FF2B5EF4-FFF2-40B4-BE49-F238E27FC236}">
                  <a16:creationId xmlns:a16="http://schemas.microsoft.com/office/drawing/2014/main" id="{F7D094D5-735A-E864-8574-EDBF74527F08}"/>
                </a:ext>
              </a:extLst>
            </p:cNvPr>
            <p:cNvSpPr/>
            <p:nvPr/>
          </p:nvSpPr>
          <p:spPr>
            <a:xfrm>
              <a:off x="12894785" y="553833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7"/>
                  </a:moveTo>
                  <a:cubicBezTo>
                    <a:pt x="2" y="2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0"/>
                    <a:pt x="6" y="19"/>
                  </a:cubicBezTo>
                  <a:cubicBezTo>
                    <a:pt x="1" y="17"/>
                    <a:pt x="-1" y="11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0" name="Google Shape;481;p9">
              <a:extLst>
                <a:ext uri="{FF2B5EF4-FFF2-40B4-BE49-F238E27FC236}">
                  <a16:creationId xmlns:a16="http://schemas.microsoft.com/office/drawing/2014/main" id="{9F25F21C-1DFF-9809-88A3-13056A74DD13}"/>
                </a:ext>
              </a:extLst>
            </p:cNvPr>
            <p:cNvSpPr/>
            <p:nvPr/>
          </p:nvSpPr>
          <p:spPr>
            <a:xfrm>
              <a:off x="13358791" y="4261631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3" y="2"/>
                    <a:pt x="8" y="-1"/>
                    <a:pt x="13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1"/>
                    <a:pt x="6" y="18"/>
                  </a:cubicBezTo>
                  <a:cubicBezTo>
                    <a:pt x="2" y="17"/>
                    <a:pt x="-1" y="11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1" name="Google Shape;482;p9">
              <a:extLst>
                <a:ext uri="{FF2B5EF4-FFF2-40B4-BE49-F238E27FC236}">
                  <a16:creationId xmlns:a16="http://schemas.microsoft.com/office/drawing/2014/main" id="{B5B32569-4748-C7E8-7E88-9FA3CF0B83DF}"/>
                </a:ext>
              </a:extLst>
            </p:cNvPr>
            <p:cNvSpPr/>
            <p:nvPr/>
          </p:nvSpPr>
          <p:spPr>
            <a:xfrm>
              <a:off x="13795333" y="501667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19"/>
                  </a:moveTo>
                  <a:cubicBezTo>
                    <a:pt x="3" y="17"/>
                    <a:pt x="-1" y="13"/>
                    <a:pt x="0" y="7"/>
                  </a:cubicBez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20" y="6"/>
                    <a:pt x="19" y="11"/>
                  </a:cubicBezTo>
                  <a:cubicBezTo>
                    <a:pt x="18" y="16"/>
                    <a:pt x="13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2" name="Google Shape;483;p9">
              <a:extLst>
                <a:ext uri="{FF2B5EF4-FFF2-40B4-BE49-F238E27FC236}">
                  <a16:creationId xmlns:a16="http://schemas.microsoft.com/office/drawing/2014/main" id="{8F59C56C-BAF0-EE8D-751F-30AEE49D70F0}"/>
                </a:ext>
              </a:extLst>
            </p:cNvPr>
            <p:cNvSpPr/>
            <p:nvPr/>
          </p:nvSpPr>
          <p:spPr>
            <a:xfrm>
              <a:off x="12458227" y="4780549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19"/>
                  </a:moveTo>
                  <a:cubicBezTo>
                    <a:pt x="3" y="17"/>
                    <a:pt x="-1" y="13"/>
                    <a:pt x="0" y="8"/>
                  </a:cubicBez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8" y="16"/>
                    <a:pt x="13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3" name="Google Shape;484;p9">
              <a:extLst>
                <a:ext uri="{FF2B5EF4-FFF2-40B4-BE49-F238E27FC236}">
                  <a16:creationId xmlns:a16="http://schemas.microsoft.com/office/drawing/2014/main" id="{F49959C3-8EDF-DBD0-D0F1-D591CBCC155A}"/>
                </a:ext>
              </a:extLst>
            </p:cNvPr>
            <p:cNvSpPr/>
            <p:nvPr/>
          </p:nvSpPr>
          <p:spPr>
            <a:xfrm>
              <a:off x="13010100" y="5568535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7"/>
                  </a:move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19" y="5"/>
                    <a:pt x="18" y="10"/>
                  </a:cubicBezTo>
                  <a:cubicBezTo>
                    <a:pt x="17" y="16"/>
                    <a:pt x="12" y="19"/>
                    <a:pt x="7" y="18"/>
                  </a:cubicBezTo>
                  <a:cubicBezTo>
                    <a:pt x="2" y="17"/>
                    <a:pt x="-1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4" name="Google Shape;485;p9">
              <a:extLst>
                <a:ext uri="{FF2B5EF4-FFF2-40B4-BE49-F238E27FC236}">
                  <a16:creationId xmlns:a16="http://schemas.microsoft.com/office/drawing/2014/main" id="{45D94F5A-4A7D-878F-0D60-6BA57BFC2EEA}"/>
                </a:ext>
              </a:extLst>
            </p:cNvPr>
            <p:cNvSpPr/>
            <p:nvPr/>
          </p:nvSpPr>
          <p:spPr>
            <a:xfrm>
              <a:off x="13246214" y="422868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8"/>
                  </a:moveTo>
                  <a:cubicBezTo>
                    <a:pt x="1" y="3"/>
                    <a:pt x="5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6"/>
                    <a:pt x="12" y="20"/>
                    <a:pt x="7" y="19"/>
                  </a:cubicBezTo>
                  <a:cubicBezTo>
                    <a:pt x="2" y="18"/>
                    <a:pt x="-1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5" name="Google Shape;486;p9">
              <a:extLst>
                <a:ext uri="{FF2B5EF4-FFF2-40B4-BE49-F238E27FC236}">
                  <a16:creationId xmlns:a16="http://schemas.microsoft.com/office/drawing/2014/main" id="{8D7199E2-DDDF-A0A3-FE3B-52E2D42C86BF}"/>
                </a:ext>
              </a:extLst>
            </p:cNvPr>
            <p:cNvSpPr/>
            <p:nvPr/>
          </p:nvSpPr>
          <p:spPr>
            <a:xfrm>
              <a:off x="10821860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3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6" name="Google Shape;487;p9">
              <a:extLst>
                <a:ext uri="{FF2B5EF4-FFF2-40B4-BE49-F238E27FC236}">
                  <a16:creationId xmlns:a16="http://schemas.microsoft.com/office/drawing/2014/main" id="{0885D822-68CD-408B-BABF-9ADCFFEF6B7D}"/>
                </a:ext>
              </a:extLst>
            </p:cNvPr>
            <p:cNvSpPr/>
            <p:nvPr/>
          </p:nvSpPr>
          <p:spPr>
            <a:xfrm>
              <a:off x="10956394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7" name="Google Shape;488;p9">
              <a:extLst>
                <a:ext uri="{FF2B5EF4-FFF2-40B4-BE49-F238E27FC236}">
                  <a16:creationId xmlns:a16="http://schemas.microsoft.com/office/drawing/2014/main" id="{37DA670C-F085-D72A-D23B-711D1C6F47F6}"/>
                </a:ext>
              </a:extLst>
            </p:cNvPr>
            <p:cNvSpPr/>
            <p:nvPr/>
          </p:nvSpPr>
          <p:spPr>
            <a:xfrm>
              <a:off x="11093674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8" name="Google Shape;489;p9">
              <a:extLst>
                <a:ext uri="{FF2B5EF4-FFF2-40B4-BE49-F238E27FC236}">
                  <a16:creationId xmlns:a16="http://schemas.microsoft.com/office/drawing/2014/main" id="{051429EA-116D-F8D0-F2A6-05B09C2966D2}"/>
                </a:ext>
              </a:extLst>
            </p:cNvPr>
            <p:cNvSpPr/>
            <p:nvPr/>
          </p:nvSpPr>
          <p:spPr>
            <a:xfrm>
              <a:off x="11230954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9" name="Google Shape;490;p9">
              <a:extLst>
                <a:ext uri="{FF2B5EF4-FFF2-40B4-BE49-F238E27FC236}">
                  <a16:creationId xmlns:a16="http://schemas.microsoft.com/office/drawing/2014/main" id="{B5611C4F-AC1D-FE71-8607-AAAAE8BD9E9F}"/>
                </a:ext>
              </a:extLst>
            </p:cNvPr>
            <p:cNvSpPr/>
            <p:nvPr/>
          </p:nvSpPr>
          <p:spPr>
            <a:xfrm>
              <a:off x="11365488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0" name="Google Shape;491;p9">
              <a:extLst>
                <a:ext uri="{FF2B5EF4-FFF2-40B4-BE49-F238E27FC236}">
                  <a16:creationId xmlns:a16="http://schemas.microsoft.com/office/drawing/2014/main" id="{11DBB680-5877-80CF-5AF2-306742C8EA85}"/>
                </a:ext>
              </a:extLst>
            </p:cNvPr>
            <p:cNvSpPr/>
            <p:nvPr/>
          </p:nvSpPr>
          <p:spPr>
            <a:xfrm>
              <a:off x="11502768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1" name="Google Shape;492;p9">
              <a:extLst>
                <a:ext uri="{FF2B5EF4-FFF2-40B4-BE49-F238E27FC236}">
                  <a16:creationId xmlns:a16="http://schemas.microsoft.com/office/drawing/2014/main" id="{D1D311D1-4955-B5E9-EDB8-B3FF647BFE18}"/>
                </a:ext>
              </a:extLst>
            </p:cNvPr>
            <p:cNvSpPr/>
            <p:nvPr/>
          </p:nvSpPr>
          <p:spPr>
            <a:xfrm>
              <a:off x="11640047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2" name="Google Shape;493;p9">
              <a:extLst>
                <a:ext uri="{FF2B5EF4-FFF2-40B4-BE49-F238E27FC236}">
                  <a16:creationId xmlns:a16="http://schemas.microsoft.com/office/drawing/2014/main" id="{6EA750E3-055F-91C0-DA25-5ED0FC3AD207}"/>
                </a:ext>
              </a:extLst>
            </p:cNvPr>
            <p:cNvSpPr/>
            <p:nvPr/>
          </p:nvSpPr>
          <p:spPr>
            <a:xfrm>
              <a:off x="11777327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3" name="Google Shape;494;p9">
              <a:extLst>
                <a:ext uri="{FF2B5EF4-FFF2-40B4-BE49-F238E27FC236}">
                  <a16:creationId xmlns:a16="http://schemas.microsoft.com/office/drawing/2014/main" id="{E5FB073D-5542-B6B0-EC0F-F7EF2C35BC8D}"/>
                </a:ext>
              </a:extLst>
            </p:cNvPr>
            <p:cNvSpPr/>
            <p:nvPr/>
          </p:nvSpPr>
          <p:spPr>
            <a:xfrm>
              <a:off x="11911854" y="49013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4" name="Google Shape;495;p9">
              <a:extLst>
                <a:ext uri="{FF2B5EF4-FFF2-40B4-BE49-F238E27FC236}">
                  <a16:creationId xmlns:a16="http://schemas.microsoft.com/office/drawing/2014/main" id="{59636E9E-0062-4C88-B894-361CD1D04D20}"/>
                </a:ext>
              </a:extLst>
            </p:cNvPr>
            <p:cNvSpPr/>
            <p:nvPr/>
          </p:nvSpPr>
          <p:spPr>
            <a:xfrm>
              <a:off x="12040904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4"/>
                    <a:pt x="15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5" name="Google Shape;496;p9">
              <a:extLst>
                <a:ext uri="{FF2B5EF4-FFF2-40B4-BE49-F238E27FC236}">
                  <a16:creationId xmlns:a16="http://schemas.microsoft.com/office/drawing/2014/main" id="{B7B680DB-DBB4-AD06-72E0-7B4C50019CD2}"/>
                </a:ext>
              </a:extLst>
            </p:cNvPr>
            <p:cNvSpPr/>
            <p:nvPr/>
          </p:nvSpPr>
          <p:spPr>
            <a:xfrm>
              <a:off x="12178184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4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6" name="Google Shape;497;p9">
              <a:extLst>
                <a:ext uri="{FF2B5EF4-FFF2-40B4-BE49-F238E27FC236}">
                  <a16:creationId xmlns:a16="http://schemas.microsoft.com/office/drawing/2014/main" id="{3E6E15B0-636F-4540-B593-9D874558A842}"/>
                </a:ext>
              </a:extLst>
            </p:cNvPr>
            <p:cNvSpPr/>
            <p:nvPr/>
          </p:nvSpPr>
          <p:spPr>
            <a:xfrm>
              <a:off x="12315464" y="49013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9"/>
                    <a:pt x="9" y="19"/>
                  </a:cubicBezTo>
                  <a:cubicBezTo>
                    <a:pt x="3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26" name="Google Shape;498;p9">
            <a:extLst>
              <a:ext uri="{FF2B5EF4-FFF2-40B4-BE49-F238E27FC236}">
                <a16:creationId xmlns:a16="http://schemas.microsoft.com/office/drawing/2014/main" id="{20E8D793-942D-291F-7D2E-423C8FB67CA4}"/>
              </a:ext>
            </a:extLst>
          </p:cNvPr>
          <p:cNvGrpSpPr/>
          <p:nvPr/>
        </p:nvGrpSpPr>
        <p:grpSpPr>
          <a:xfrm>
            <a:off x="4034381" y="4304860"/>
            <a:ext cx="1782846" cy="827692"/>
            <a:chOff x="10821860" y="9610053"/>
            <a:chExt cx="3033884" cy="1408490"/>
          </a:xfrm>
          <a:solidFill>
            <a:srgbClr val="27CED7"/>
          </a:solidFill>
        </p:grpSpPr>
        <p:sp>
          <p:nvSpPr>
            <p:cNvPr id="521" name="Google Shape;499;p9">
              <a:extLst>
                <a:ext uri="{FF2B5EF4-FFF2-40B4-BE49-F238E27FC236}">
                  <a16:creationId xmlns:a16="http://schemas.microsoft.com/office/drawing/2014/main" id="{9CC7F7FE-0763-7C80-025E-2BD93E77C269}"/>
                </a:ext>
              </a:extLst>
            </p:cNvPr>
            <p:cNvSpPr/>
            <p:nvPr/>
          </p:nvSpPr>
          <p:spPr>
            <a:xfrm>
              <a:off x="13125416" y="10971868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2" name="Google Shape;500;p9">
              <a:extLst>
                <a:ext uri="{FF2B5EF4-FFF2-40B4-BE49-F238E27FC236}">
                  <a16:creationId xmlns:a16="http://schemas.microsoft.com/office/drawing/2014/main" id="{11FBE1E7-1C86-62A3-5F11-16B48820EEAB}"/>
                </a:ext>
              </a:extLst>
            </p:cNvPr>
            <p:cNvSpPr/>
            <p:nvPr/>
          </p:nvSpPr>
          <p:spPr>
            <a:xfrm>
              <a:off x="13125416" y="9610053"/>
              <a:ext cx="49421" cy="52166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3" name="Google Shape;501;p9">
              <a:extLst>
                <a:ext uri="{FF2B5EF4-FFF2-40B4-BE49-F238E27FC236}">
                  <a16:creationId xmlns:a16="http://schemas.microsoft.com/office/drawing/2014/main" id="{130FC184-6D38-3340-BCE6-18465C455ED9}"/>
                </a:ext>
              </a:extLst>
            </p:cNvPr>
            <p:cNvSpPr/>
            <p:nvPr/>
          </p:nvSpPr>
          <p:spPr>
            <a:xfrm>
              <a:off x="12447253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4" name="Google Shape;502;p9">
              <a:extLst>
                <a:ext uri="{FF2B5EF4-FFF2-40B4-BE49-F238E27FC236}">
                  <a16:creationId xmlns:a16="http://schemas.microsoft.com/office/drawing/2014/main" id="{BAD34E7E-4A25-CE87-8C2B-83565269BDD5}"/>
                </a:ext>
              </a:extLst>
            </p:cNvPr>
            <p:cNvSpPr/>
            <p:nvPr/>
          </p:nvSpPr>
          <p:spPr>
            <a:xfrm>
              <a:off x="13806323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5" name="Google Shape;503;p9">
              <a:extLst>
                <a:ext uri="{FF2B5EF4-FFF2-40B4-BE49-F238E27FC236}">
                  <a16:creationId xmlns:a16="http://schemas.microsoft.com/office/drawing/2014/main" id="{99661634-08B2-B43C-3DF1-B5B9AC4B9DB1}"/>
                </a:ext>
              </a:extLst>
            </p:cNvPr>
            <p:cNvSpPr/>
            <p:nvPr/>
          </p:nvSpPr>
          <p:spPr>
            <a:xfrm>
              <a:off x="13246214" y="1096088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-1"/>
                    <a:pt x="17" y="2"/>
                    <a:pt x="18" y="7"/>
                  </a:cubicBezTo>
                  <a:cubicBezTo>
                    <a:pt x="19" y="12"/>
                    <a:pt x="16" y="17"/>
                    <a:pt x="11" y="19"/>
                  </a:cubicBezTo>
                  <a:cubicBezTo>
                    <a:pt x="5" y="19"/>
                    <a:pt x="1" y="1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6" name="Google Shape;504;p9">
              <a:extLst>
                <a:ext uri="{FF2B5EF4-FFF2-40B4-BE49-F238E27FC236}">
                  <a16:creationId xmlns:a16="http://schemas.microsoft.com/office/drawing/2014/main" id="{D7F33EED-77B2-80F2-A3AD-02F161D8C86F}"/>
                </a:ext>
              </a:extLst>
            </p:cNvPr>
            <p:cNvSpPr/>
            <p:nvPr/>
          </p:nvSpPr>
          <p:spPr>
            <a:xfrm>
              <a:off x="13010100" y="962103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2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0"/>
                    <a:pt x="17" y="3"/>
                    <a:pt x="18" y="8"/>
                  </a:cubicBezTo>
                  <a:cubicBezTo>
                    <a:pt x="19" y="13"/>
                    <a:pt x="16" y="18"/>
                    <a:pt x="11" y="19"/>
                  </a:cubicBezTo>
                  <a:cubicBezTo>
                    <a:pt x="6" y="20"/>
                    <a:pt x="1" y="16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7" name="Google Shape;505;p9">
              <a:extLst>
                <a:ext uri="{FF2B5EF4-FFF2-40B4-BE49-F238E27FC236}">
                  <a16:creationId xmlns:a16="http://schemas.microsoft.com/office/drawing/2014/main" id="{AC1EDD04-43E0-2CE5-C92D-3EFA72BBC012}"/>
                </a:ext>
              </a:extLst>
            </p:cNvPr>
            <p:cNvSpPr/>
            <p:nvPr/>
          </p:nvSpPr>
          <p:spPr>
            <a:xfrm>
              <a:off x="12458227" y="10409021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0"/>
                  </a:moveTo>
                  <a:cubicBezTo>
                    <a:pt x="13" y="-1"/>
                    <a:pt x="18" y="3"/>
                    <a:pt x="18" y="8"/>
                  </a:cubicBezTo>
                  <a:cubicBezTo>
                    <a:pt x="19" y="13"/>
                    <a:pt x="16" y="18"/>
                    <a:pt x="11" y="18"/>
                  </a:cubicBezTo>
                  <a:cubicBezTo>
                    <a:pt x="6" y="20"/>
                    <a:pt x="1" y="16"/>
                    <a:pt x="0" y="11"/>
                  </a:cubicBezTo>
                  <a:cubicBezTo>
                    <a:pt x="-1" y="6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8" name="Google Shape;506;p9">
              <a:extLst>
                <a:ext uri="{FF2B5EF4-FFF2-40B4-BE49-F238E27FC236}">
                  <a16:creationId xmlns:a16="http://schemas.microsoft.com/office/drawing/2014/main" id="{1EA0EEAE-412E-A6C1-3D73-501485A029BB}"/>
                </a:ext>
              </a:extLst>
            </p:cNvPr>
            <p:cNvSpPr/>
            <p:nvPr/>
          </p:nvSpPr>
          <p:spPr>
            <a:xfrm>
              <a:off x="13795333" y="1017290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0"/>
                  </a:moveTo>
                  <a:cubicBezTo>
                    <a:pt x="13" y="-1"/>
                    <a:pt x="18" y="3"/>
                    <a:pt x="19" y="8"/>
                  </a:cubicBezTo>
                  <a:cubicBezTo>
                    <a:pt x="20" y="13"/>
                    <a:pt x="16" y="18"/>
                    <a:pt x="11" y="19"/>
                  </a:cubicBezTo>
                  <a:cubicBezTo>
                    <a:pt x="6" y="20"/>
                    <a:pt x="1" y="16"/>
                    <a:pt x="0" y="11"/>
                  </a:cubicBezTo>
                  <a:cubicBezTo>
                    <a:pt x="-1" y="6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9" name="Google Shape;507;p9">
              <a:extLst>
                <a:ext uri="{FF2B5EF4-FFF2-40B4-BE49-F238E27FC236}">
                  <a16:creationId xmlns:a16="http://schemas.microsoft.com/office/drawing/2014/main" id="{E882170F-21E1-BBCF-8419-5BFDEB4EF732}"/>
                </a:ext>
              </a:extLst>
            </p:cNvPr>
            <p:cNvSpPr/>
            <p:nvPr/>
          </p:nvSpPr>
          <p:spPr>
            <a:xfrm>
              <a:off x="13358791" y="1093068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3"/>
                  </a:moveTo>
                  <a:cubicBezTo>
                    <a:pt x="-1" y="8"/>
                    <a:pt x="2" y="3"/>
                    <a:pt x="6" y="1"/>
                  </a:cubicBezTo>
                  <a:cubicBezTo>
                    <a:pt x="11" y="-1"/>
                    <a:pt x="17" y="2"/>
                    <a:pt x="18" y="7"/>
                  </a:cubicBezTo>
                  <a:cubicBezTo>
                    <a:pt x="20" y="12"/>
                    <a:pt x="18" y="17"/>
                    <a:pt x="13" y="19"/>
                  </a:cubicBezTo>
                  <a:cubicBezTo>
                    <a:pt x="8" y="21"/>
                    <a:pt x="3" y="18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0" name="Google Shape;508;p9">
              <a:extLst>
                <a:ext uri="{FF2B5EF4-FFF2-40B4-BE49-F238E27FC236}">
                  <a16:creationId xmlns:a16="http://schemas.microsoft.com/office/drawing/2014/main" id="{ECA156CB-BE80-FEE6-3523-B71083AEF750}"/>
                </a:ext>
              </a:extLst>
            </p:cNvPr>
            <p:cNvSpPr/>
            <p:nvPr/>
          </p:nvSpPr>
          <p:spPr>
            <a:xfrm>
              <a:off x="12894785" y="965398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3"/>
                  </a:moveTo>
                  <a:cubicBezTo>
                    <a:pt x="-1" y="8"/>
                    <a:pt x="1" y="3"/>
                    <a:pt x="6" y="1"/>
                  </a:cubicBezTo>
                  <a:cubicBezTo>
                    <a:pt x="11" y="-1"/>
                    <a:pt x="16" y="2"/>
                    <a:pt x="18" y="7"/>
                  </a:cubicBezTo>
                  <a:cubicBezTo>
                    <a:pt x="20" y="12"/>
                    <a:pt x="18" y="17"/>
                    <a:pt x="12" y="19"/>
                  </a:cubicBezTo>
                  <a:cubicBezTo>
                    <a:pt x="8" y="20"/>
                    <a:pt x="2" y="18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1" name="Google Shape;509;p9">
              <a:extLst>
                <a:ext uri="{FF2B5EF4-FFF2-40B4-BE49-F238E27FC236}">
                  <a16:creationId xmlns:a16="http://schemas.microsoft.com/office/drawing/2014/main" id="{6DA709FD-F1B9-E281-F932-BE20E9C3D7F9}"/>
                </a:ext>
              </a:extLst>
            </p:cNvPr>
            <p:cNvSpPr/>
            <p:nvPr/>
          </p:nvSpPr>
          <p:spPr>
            <a:xfrm>
              <a:off x="12488437" y="10524336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7" y="2"/>
                    <a:pt x="18" y="7"/>
                  </a:cubicBezTo>
                  <a:cubicBezTo>
                    <a:pt x="20" y="12"/>
                    <a:pt x="18" y="17"/>
                    <a:pt x="12" y="19"/>
                  </a:cubicBezTo>
                  <a:cubicBezTo>
                    <a:pt x="8" y="21"/>
                    <a:pt x="2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2" name="Google Shape;510;p9">
              <a:extLst>
                <a:ext uri="{FF2B5EF4-FFF2-40B4-BE49-F238E27FC236}">
                  <a16:creationId xmlns:a16="http://schemas.microsoft.com/office/drawing/2014/main" id="{3EAA525C-0FB1-68C7-E049-6603C47D90C3}"/>
                </a:ext>
              </a:extLst>
            </p:cNvPr>
            <p:cNvSpPr/>
            <p:nvPr/>
          </p:nvSpPr>
          <p:spPr>
            <a:xfrm>
              <a:off x="13765139" y="1006033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6" y="2"/>
                    <a:pt x="18" y="7"/>
                  </a:cubicBezTo>
                  <a:cubicBezTo>
                    <a:pt x="20" y="12"/>
                    <a:pt x="18" y="17"/>
                    <a:pt x="13" y="19"/>
                  </a:cubicBezTo>
                  <a:cubicBezTo>
                    <a:pt x="8" y="21"/>
                    <a:pt x="3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3" name="Google Shape;511;p9">
              <a:extLst>
                <a:ext uri="{FF2B5EF4-FFF2-40B4-BE49-F238E27FC236}">
                  <a16:creationId xmlns:a16="http://schemas.microsoft.com/office/drawing/2014/main" id="{69C82B05-D681-1346-8824-6B623A9602B4}"/>
                </a:ext>
              </a:extLst>
            </p:cNvPr>
            <p:cNvSpPr/>
            <p:nvPr/>
          </p:nvSpPr>
          <p:spPr>
            <a:xfrm>
              <a:off x="13465861" y="1088126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5"/>
                  </a:moveTo>
                  <a:cubicBezTo>
                    <a:pt x="-2" y="10"/>
                    <a:pt x="0" y="4"/>
                    <a:pt x="4" y="2"/>
                  </a:cubicBezTo>
                  <a:cubicBezTo>
                    <a:pt x="8" y="-1"/>
                    <a:pt x="14" y="0"/>
                    <a:pt x="17" y="5"/>
                  </a:cubicBezTo>
                  <a:cubicBezTo>
                    <a:pt x="19" y="9"/>
                    <a:pt x="18" y="15"/>
                    <a:pt x="14" y="18"/>
                  </a:cubicBezTo>
                  <a:cubicBezTo>
                    <a:pt x="9" y="21"/>
                    <a:pt x="3" y="19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4" name="Google Shape;512;p9">
              <a:extLst>
                <a:ext uri="{FF2B5EF4-FFF2-40B4-BE49-F238E27FC236}">
                  <a16:creationId xmlns:a16="http://schemas.microsoft.com/office/drawing/2014/main" id="{E5A9DEF6-7749-7914-2998-E354FE1C353A}"/>
                </a:ext>
              </a:extLst>
            </p:cNvPr>
            <p:cNvSpPr/>
            <p:nvPr/>
          </p:nvSpPr>
          <p:spPr>
            <a:xfrm>
              <a:off x="12784961" y="970340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4"/>
                  </a:moveTo>
                  <a:cubicBezTo>
                    <a:pt x="-2" y="10"/>
                    <a:pt x="0" y="3"/>
                    <a:pt x="5" y="1"/>
                  </a:cubicBezTo>
                  <a:cubicBezTo>
                    <a:pt x="9" y="-2"/>
                    <a:pt x="15" y="0"/>
                    <a:pt x="17" y="4"/>
                  </a:cubicBezTo>
                  <a:cubicBezTo>
                    <a:pt x="20" y="9"/>
                    <a:pt x="18" y="15"/>
                    <a:pt x="14" y="17"/>
                  </a:cubicBezTo>
                  <a:cubicBezTo>
                    <a:pt x="9" y="20"/>
                    <a:pt x="4" y="19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5" name="Google Shape;513;p9">
              <a:extLst>
                <a:ext uri="{FF2B5EF4-FFF2-40B4-BE49-F238E27FC236}">
                  <a16:creationId xmlns:a16="http://schemas.microsoft.com/office/drawing/2014/main" id="{D4D376EC-8BE2-065B-2AE6-2C865685BBEA}"/>
                </a:ext>
              </a:extLst>
            </p:cNvPr>
            <p:cNvSpPr/>
            <p:nvPr/>
          </p:nvSpPr>
          <p:spPr>
            <a:xfrm>
              <a:off x="12537857" y="10631414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5" y="1"/>
                  </a:moveTo>
                  <a:cubicBezTo>
                    <a:pt x="10" y="-1"/>
                    <a:pt x="15" y="0"/>
                    <a:pt x="18" y="5"/>
                  </a:cubicBezTo>
                  <a:cubicBezTo>
                    <a:pt x="20" y="9"/>
                    <a:pt x="19" y="15"/>
                    <a:pt x="14" y="17"/>
                  </a:cubicBezTo>
                  <a:cubicBezTo>
                    <a:pt x="10" y="20"/>
                    <a:pt x="4" y="18"/>
                    <a:pt x="1" y="14"/>
                  </a:cubicBezTo>
                  <a:cubicBezTo>
                    <a:pt x="-1" y="9"/>
                    <a:pt x="1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6" name="Google Shape;514;p9">
              <a:extLst>
                <a:ext uri="{FF2B5EF4-FFF2-40B4-BE49-F238E27FC236}">
                  <a16:creationId xmlns:a16="http://schemas.microsoft.com/office/drawing/2014/main" id="{FC2A6663-4AD5-A33D-B6BC-B8FC9E5A2189}"/>
                </a:ext>
              </a:extLst>
            </p:cNvPr>
            <p:cNvSpPr/>
            <p:nvPr/>
          </p:nvSpPr>
          <p:spPr>
            <a:xfrm>
              <a:off x="13715719" y="9953252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"/>
                  </a:moveTo>
                  <a:cubicBezTo>
                    <a:pt x="9" y="-2"/>
                    <a:pt x="15" y="0"/>
                    <a:pt x="17" y="4"/>
                  </a:cubicBezTo>
                  <a:cubicBezTo>
                    <a:pt x="20" y="9"/>
                    <a:pt x="18" y="14"/>
                    <a:pt x="14" y="17"/>
                  </a:cubicBezTo>
                  <a:cubicBezTo>
                    <a:pt x="9" y="20"/>
                    <a:pt x="4" y="18"/>
                    <a:pt x="1" y="14"/>
                  </a:cubicBezTo>
                  <a:cubicBezTo>
                    <a:pt x="-1" y="9"/>
                    <a:pt x="0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7" name="Google Shape;515;p9">
              <a:extLst>
                <a:ext uri="{FF2B5EF4-FFF2-40B4-BE49-F238E27FC236}">
                  <a16:creationId xmlns:a16="http://schemas.microsoft.com/office/drawing/2014/main" id="{C08B1499-BA51-C2D3-765B-A91F356C67AC}"/>
                </a:ext>
              </a:extLst>
            </p:cNvPr>
            <p:cNvSpPr/>
            <p:nvPr/>
          </p:nvSpPr>
          <p:spPr>
            <a:xfrm>
              <a:off x="13564709" y="1081262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15"/>
                  </a:moveTo>
                  <a:cubicBezTo>
                    <a:pt x="-1" y="11"/>
                    <a:pt x="-1" y="5"/>
                    <a:pt x="3" y="2"/>
                  </a:cubicBezTo>
                  <a:cubicBezTo>
                    <a:pt x="7" y="-1"/>
                    <a:pt x="13" y="-1"/>
                    <a:pt x="16" y="3"/>
                  </a:cubicBezTo>
                  <a:cubicBezTo>
                    <a:pt x="20" y="7"/>
                    <a:pt x="19" y="13"/>
                    <a:pt x="15" y="16"/>
                  </a:cubicBezTo>
                  <a:cubicBezTo>
                    <a:pt x="11" y="20"/>
                    <a:pt x="5" y="19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8" name="Google Shape;516;p9">
              <a:extLst>
                <a:ext uri="{FF2B5EF4-FFF2-40B4-BE49-F238E27FC236}">
                  <a16:creationId xmlns:a16="http://schemas.microsoft.com/office/drawing/2014/main" id="{DAE160B1-EE2D-E422-07D3-2887362D567B}"/>
                </a:ext>
              </a:extLst>
            </p:cNvPr>
            <p:cNvSpPr/>
            <p:nvPr/>
          </p:nvSpPr>
          <p:spPr>
            <a:xfrm>
              <a:off x="12688865" y="977204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16"/>
                  </a:moveTo>
                  <a:cubicBezTo>
                    <a:pt x="-1" y="12"/>
                    <a:pt x="0" y="6"/>
                    <a:pt x="4" y="3"/>
                  </a:cubicBezTo>
                  <a:cubicBezTo>
                    <a:pt x="8" y="-1"/>
                    <a:pt x="14" y="0"/>
                    <a:pt x="17" y="4"/>
                  </a:cubicBezTo>
                  <a:cubicBezTo>
                    <a:pt x="20" y="8"/>
                    <a:pt x="20" y="14"/>
                    <a:pt x="16" y="17"/>
                  </a:cubicBezTo>
                  <a:cubicBezTo>
                    <a:pt x="12" y="20"/>
                    <a:pt x="6" y="20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9" name="Google Shape;517;p9">
              <a:extLst>
                <a:ext uri="{FF2B5EF4-FFF2-40B4-BE49-F238E27FC236}">
                  <a16:creationId xmlns:a16="http://schemas.microsoft.com/office/drawing/2014/main" id="{F20FA37E-BFAF-8E27-1903-62D580AD1EDF}"/>
                </a:ext>
              </a:extLst>
            </p:cNvPr>
            <p:cNvSpPr/>
            <p:nvPr/>
          </p:nvSpPr>
          <p:spPr>
            <a:xfrm>
              <a:off x="12606497" y="10730256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2"/>
                  </a:moveTo>
                  <a:cubicBezTo>
                    <a:pt x="7" y="-1"/>
                    <a:pt x="13" y="0"/>
                    <a:pt x="17" y="3"/>
                  </a:cubicBezTo>
                  <a:cubicBezTo>
                    <a:pt x="20" y="7"/>
                    <a:pt x="19" y="13"/>
                    <a:pt x="16" y="17"/>
                  </a:cubicBezTo>
                  <a:cubicBezTo>
                    <a:pt x="12" y="20"/>
                    <a:pt x="6" y="19"/>
                    <a:pt x="2" y="15"/>
                  </a:cubicBezTo>
                  <a:cubicBezTo>
                    <a:pt x="-1" y="12"/>
                    <a:pt x="0" y="6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0" name="Google Shape;518;p9">
              <a:extLst>
                <a:ext uri="{FF2B5EF4-FFF2-40B4-BE49-F238E27FC236}">
                  <a16:creationId xmlns:a16="http://schemas.microsoft.com/office/drawing/2014/main" id="{082F0612-42F8-107F-AE1A-F4F8754EC9D1}"/>
                </a:ext>
              </a:extLst>
            </p:cNvPr>
            <p:cNvSpPr/>
            <p:nvPr/>
          </p:nvSpPr>
          <p:spPr>
            <a:xfrm>
              <a:off x="13647078" y="985715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2"/>
                  </a:moveTo>
                  <a:cubicBezTo>
                    <a:pt x="7" y="-1"/>
                    <a:pt x="13" y="0"/>
                    <a:pt x="17" y="3"/>
                  </a:cubicBezTo>
                  <a:cubicBezTo>
                    <a:pt x="20" y="7"/>
                    <a:pt x="19" y="13"/>
                    <a:pt x="15" y="17"/>
                  </a:cubicBezTo>
                  <a:cubicBezTo>
                    <a:pt x="12" y="20"/>
                    <a:pt x="6" y="19"/>
                    <a:pt x="2" y="16"/>
                  </a:cubicBezTo>
                  <a:cubicBezTo>
                    <a:pt x="-1" y="12"/>
                    <a:pt x="0" y="6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1" name="Google Shape;519;p9">
              <a:extLst>
                <a:ext uri="{FF2B5EF4-FFF2-40B4-BE49-F238E27FC236}">
                  <a16:creationId xmlns:a16="http://schemas.microsoft.com/office/drawing/2014/main" id="{242ED489-42FF-B5F1-FB13-E8B7E897FE67}"/>
                </a:ext>
              </a:extLst>
            </p:cNvPr>
            <p:cNvSpPr/>
            <p:nvPr/>
          </p:nvSpPr>
          <p:spPr>
            <a:xfrm>
              <a:off x="13647078" y="1073025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17"/>
                  </a:moveTo>
                  <a:cubicBezTo>
                    <a:pt x="0" y="13"/>
                    <a:pt x="-1" y="7"/>
                    <a:pt x="2" y="3"/>
                  </a:cubicBezTo>
                  <a:cubicBezTo>
                    <a:pt x="6" y="0"/>
                    <a:pt x="12" y="-1"/>
                    <a:pt x="15" y="2"/>
                  </a:cubicBezTo>
                  <a:cubicBezTo>
                    <a:pt x="19" y="6"/>
                    <a:pt x="20" y="12"/>
                    <a:pt x="17" y="15"/>
                  </a:cubicBezTo>
                  <a:cubicBezTo>
                    <a:pt x="13" y="19"/>
                    <a:pt x="7" y="20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2" name="Google Shape;520;p9">
              <a:extLst>
                <a:ext uri="{FF2B5EF4-FFF2-40B4-BE49-F238E27FC236}">
                  <a16:creationId xmlns:a16="http://schemas.microsoft.com/office/drawing/2014/main" id="{DFDF1AA9-4FA1-29EF-8FEB-197B931E14A3}"/>
                </a:ext>
              </a:extLst>
            </p:cNvPr>
            <p:cNvSpPr/>
            <p:nvPr/>
          </p:nvSpPr>
          <p:spPr>
            <a:xfrm>
              <a:off x="12606497" y="9857156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4" y="16"/>
                  </a:moveTo>
                  <a:cubicBezTo>
                    <a:pt x="0" y="13"/>
                    <a:pt x="-1" y="7"/>
                    <a:pt x="2" y="3"/>
                  </a:cubicBezTo>
                  <a:cubicBezTo>
                    <a:pt x="6" y="0"/>
                    <a:pt x="12" y="-1"/>
                    <a:pt x="16" y="2"/>
                  </a:cubicBezTo>
                  <a:cubicBezTo>
                    <a:pt x="19" y="6"/>
                    <a:pt x="20" y="12"/>
                    <a:pt x="17" y="16"/>
                  </a:cubicBezTo>
                  <a:cubicBezTo>
                    <a:pt x="13" y="19"/>
                    <a:pt x="7" y="20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3" name="Google Shape;521;p9">
              <a:extLst>
                <a:ext uri="{FF2B5EF4-FFF2-40B4-BE49-F238E27FC236}">
                  <a16:creationId xmlns:a16="http://schemas.microsoft.com/office/drawing/2014/main" id="{4E1DFEA7-D047-2B95-F0DD-DDD0B3D183AF}"/>
                </a:ext>
              </a:extLst>
            </p:cNvPr>
            <p:cNvSpPr/>
            <p:nvPr/>
          </p:nvSpPr>
          <p:spPr>
            <a:xfrm>
              <a:off x="12688865" y="1081262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3"/>
                  </a:moveTo>
                  <a:cubicBezTo>
                    <a:pt x="6" y="-1"/>
                    <a:pt x="12" y="-1"/>
                    <a:pt x="16" y="2"/>
                  </a:cubicBezTo>
                  <a:cubicBezTo>
                    <a:pt x="20" y="5"/>
                    <a:pt x="20" y="11"/>
                    <a:pt x="17" y="15"/>
                  </a:cubicBezTo>
                  <a:cubicBezTo>
                    <a:pt x="14" y="19"/>
                    <a:pt x="8" y="20"/>
                    <a:pt x="4" y="16"/>
                  </a:cubicBezTo>
                  <a:cubicBezTo>
                    <a:pt x="0" y="13"/>
                    <a:pt x="-1" y="7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4" name="Google Shape;522;p9">
              <a:extLst>
                <a:ext uri="{FF2B5EF4-FFF2-40B4-BE49-F238E27FC236}">
                  <a16:creationId xmlns:a16="http://schemas.microsoft.com/office/drawing/2014/main" id="{004EB76F-7080-8B1F-476E-3213F29A7468}"/>
                </a:ext>
              </a:extLst>
            </p:cNvPr>
            <p:cNvSpPr/>
            <p:nvPr/>
          </p:nvSpPr>
          <p:spPr>
            <a:xfrm>
              <a:off x="13564709" y="977204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4"/>
                  </a:moveTo>
                  <a:cubicBezTo>
                    <a:pt x="5" y="0"/>
                    <a:pt x="11" y="-1"/>
                    <a:pt x="15" y="3"/>
                  </a:cubicBezTo>
                  <a:cubicBezTo>
                    <a:pt x="19" y="6"/>
                    <a:pt x="20" y="12"/>
                    <a:pt x="16" y="16"/>
                  </a:cubicBezTo>
                  <a:cubicBezTo>
                    <a:pt x="13" y="20"/>
                    <a:pt x="7" y="20"/>
                    <a:pt x="3" y="17"/>
                  </a:cubicBezTo>
                  <a:cubicBezTo>
                    <a:pt x="-1" y="14"/>
                    <a:pt x="-1" y="8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5" name="Google Shape;523;p9">
              <a:extLst>
                <a:ext uri="{FF2B5EF4-FFF2-40B4-BE49-F238E27FC236}">
                  <a16:creationId xmlns:a16="http://schemas.microsoft.com/office/drawing/2014/main" id="{DB56AEC2-E3C5-5FD7-54D6-A8C007589BB2}"/>
                </a:ext>
              </a:extLst>
            </p:cNvPr>
            <p:cNvSpPr/>
            <p:nvPr/>
          </p:nvSpPr>
          <p:spPr>
            <a:xfrm>
              <a:off x="13715719" y="10631414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5" y="17"/>
                  </a:moveTo>
                  <a:cubicBezTo>
                    <a:pt x="0" y="15"/>
                    <a:pt x="-1" y="9"/>
                    <a:pt x="1" y="5"/>
                  </a:cubicBezTo>
                  <a:cubicBezTo>
                    <a:pt x="4" y="0"/>
                    <a:pt x="9" y="-1"/>
                    <a:pt x="14" y="1"/>
                  </a:cubicBezTo>
                  <a:cubicBezTo>
                    <a:pt x="18" y="4"/>
                    <a:pt x="20" y="9"/>
                    <a:pt x="17" y="14"/>
                  </a:cubicBezTo>
                  <a:cubicBezTo>
                    <a:pt x="15" y="18"/>
                    <a:pt x="9" y="2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6" name="Google Shape;524;p9">
              <a:extLst>
                <a:ext uri="{FF2B5EF4-FFF2-40B4-BE49-F238E27FC236}">
                  <a16:creationId xmlns:a16="http://schemas.microsoft.com/office/drawing/2014/main" id="{3B24D694-89D8-ED91-296E-5A34FDB73665}"/>
                </a:ext>
              </a:extLst>
            </p:cNvPr>
            <p:cNvSpPr/>
            <p:nvPr/>
          </p:nvSpPr>
          <p:spPr>
            <a:xfrm>
              <a:off x="12537857" y="9953252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7"/>
                  </a:moveTo>
                  <a:cubicBezTo>
                    <a:pt x="1" y="14"/>
                    <a:pt x="-1" y="9"/>
                    <a:pt x="1" y="4"/>
                  </a:cubicBezTo>
                  <a:cubicBezTo>
                    <a:pt x="4" y="0"/>
                    <a:pt x="10" y="-2"/>
                    <a:pt x="14" y="1"/>
                  </a:cubicBezTo>
                  <a:cubicBezTo>
                    <a:pt x="19" y="3"/>
                    <a:pt x="20" y="9"/>
                    <a:pt x="18" y="14"/>
                  </a:cubicBezTo>
                  <a:cubicBezTo>
                    <a:pt x="15" y="18"/>
                    <a:pt x="10" y="2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7" name="Google Shape;525;p9">
              <a:extLst>
                <a:ext uri="{FF2B5EF4-FFF2-40B4-BE49-F238E27FC236}">
                  <a16:creationId xmlns:a16="http://schemas.microsoft.com/office/drawing/2014/main" id="{1590E5AD-E301-FD7C-4366-1F57EE93E77E}"/>
                </a:ext>
              </a:extLst>
            </p:cNvPr>
            <p:cNvSpPr/>
            <p:nvPr/>
          </p:nvSpPr>
          <p:spPr>
            <a:xfrm>
              <a:off x="12784961" y="1088126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5"/>
                  </a:moveTo>
                  <a:cubicBezTo>
                    <a:pt x="4" y="0"/>
                    <a:pt x="9" y="-1"/>
                    <a:pt x="14" y="2"/>
                  </a:cubicBezTo>
                  <a:cubicBezTo>
                    <a:pt x="18" y="4"/>
                    <a:pt x="20" y="10"/>
                    <a:pt x="17" y="15"/>
                  </a:cubicBezTo>
                  <a:cubicBezTo>
                    <a:pt x="15" y="19"/>
                    <a:pt x="9" y="21"/>
                    <a:pt x="5" y="18"/>
                  </a:cubicBezTo>
                  <a:cubicBezTo>
                    <a:pt x="0" y="15"/>
                    <a:pt x="-2" y="9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8" name="Google Shape;526;p9">
              <a:extLst>
                <a:ext uri="{FF2B5EF4-FFF2-40B4-BE49-F238E27FC236}">
                  <a16:creationId xmlns:a16="http://schemas.microsoft.com/office/drawing/2014/main" id="{B914B7F7-B592-55F4-AC87-A5375D46FCA8}"/>
                </a:ext>
              </a:extLst>
            </p:cNvPr>
            <p:cNvSpPr/>
            <p:nvPr/>
          </p:nvSpPr>
          <p:spPr>
            <a:xfrm>
              <a:off x="13465861" y="9703403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4"/>
                  </a:moveTo>
                  <a:cubicBezTo>
                    <a:pt x="3" y="0"/>
                    <a:pt x="9" y="-2"/>
                    <a:pt x="14" y="1"/>
                  </a:cubicBezTo>
                  <a:cubicBezTo>
                    <a:pt x="18" y="3"/>
                    <a:pt x="19" y="10"/>
                    <a:pt x="17" y="14"/>
                  </a:cubicBezTo>
                  <a:cubicBezTo>
                    <a:pt x="14" y="19"/>
                    <a:pt x="8" y="20"/>
                    <a:pt x="4" y="17"/>
                  </a:cubicBezTo>
                  <a:cubicBezTo>
                    <a:pt x="0" y="15"/>
                    <a:pt x="-2" y="9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9" name="Google Shape;527;p9">
              <a:extLst>
                <a:ext uri="{FF2B5EF4-FFF2-40B4-BE49-F238E27FC236}">
                  <a16:creationId xmlns:a16="http://schemas.microsoft.com/office/drawing/2014/main" id="{68532EF5-3DBD-C1BE-0214-EF8E3EE7808B}"/>
                </a:ext>
              </a:extLst>
            </p:cNvPr>
            <p:cNvSpPr/>
            <p:nvPr/>
          </p:nvSpPr>
          <p:spPr>
            <a:xfrm>
              <a:off x="13765139" y="10524336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1" y="17"/>
                    <a:pt x="-1" y="12"/>
                    <a:pt x="1" y="7"/>
                  </a:cubicBezTo>
                  <a:cubicBezTo>
                    <a:pt x="3" y="2"/>
                    <a:pt x="8" y="-1"/>
                    <a:pt x="13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1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0" name="Google Shape;528;p9">
              <a:extLst>
                <a:ext uri="{FF2B5EF4-FFF2-40B4-BE49-F238E27FC236}">
                  <a16:creationId xmlns:a16="http://schemas.microsoft.com/office/drawing/2014/main" id="{176EDB5F-2435-8389-CDAD-50625E95F1E7}"/>
                </a:ext>
              </a:extLst>
            </p:cNvPr>
            <p:cNvSpPr/>
            <p:nvPr/>
          </p:nvSpPr>
          <p:spPr>
            <a:xfrm>
              <a:off x="12488437" y="1006033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1" y="17"/>
                    <a:pt x="-1" y="12"/>
                    <a:pt x="1" y="7"/>
                  </a:cubicBezTo>
                  <a:cubicBezTo>
                    <a:pt x="2" y="2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1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1" name="Google Shape;529;p9">
              <a:extLst>
                <a:ext uri="{FF2B5EF4-FFF2-40B4-BE49-F238E27FC236}">
                  <a16:creationId xmlns:a16="http://schemas.microsoft.com/office/drawing/2014/main" id="{CB624F76-7E84-B04A-CA8B-BA6292C253F9}"/>
                </a:ext>
              </a:extLst>
            </p:cNvPr>
            <p:cNvSpPr/>
            <p:nvPr/>
          </p:nvSpPr>
          <p:spPr>
            <a:xfrm>
              <a:off x="12894785" y="1093068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7"/>
                  </a:moveTo>
                  <a:cubicBezTo>
                    <a:pt x="2" y="2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1"/>
                    <a:pt x="6" y="19"/>
                  </a:cubicBezTo>
                  <a:cubicBezTo>
                    <a:pt x="1" y="17"/>
                    <a:pt x="-1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2" name="Google Shape;530;p9">
              <a:extLst>
                <a:ext uri="{FF2B5EF4-FFF2-40B4-BE49-F238E27FC236}">
                  <a16:creationId xmlns:a16="http://schemas.microsoft.com/office/drawing/2014/main" id="{F7802B79-9E4A-B0EF-A2E0-55620CB7E54C}"/>
                </a:ext>
              </a:extLst>
            </p:cNvPr>
            <p:cNvSpPr/>
            <p:nvPr/>
          </p:nvSpPr>
          <p:spPr>
            <a:xfrm>
              <a:off x="13358791" y="9653982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7"/>
                  </a:moveTo>
                  <a:cubicBezTo>
                    <a:pt x="3" y="2"/>
                    <a:pt x="8" y="-1"/>
                    <a:pt x="13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0"/>
                    <a:pt x="6" y="19"/>
                  </a:cubicBezTo>
                  <a:cubicBezTo>
                    <a:pt x="2" y="17"/>
                    <a:pt x="-1" y="12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3" name="Google Shape;531;p9">
              <a:extLst>
                <a:ext uri="{FF2B5EF4-FFF2-40B4-BE49-F238E27FC236}">
                  <a16:creationId xmlns:a16="http://schemas.microsoft.com/office/drawing/2014/main" id="{871CD8C5-2D1D-12C2-44B3-CC591FB1C574}"/>
                </a:ext>
              </a:extLst>
            </p:cNvPr>
            <p:cNvSpPr/>
            <p:nvPr/>
          </p:nvSpPr>
          <p:spPr>
            <a:xfrm>
              <a:off x="13795333" y="1040902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18"/>
                  </a:moveTo>
                  <a:cubicBezTo>
                    <a:pt x="3" y="18"/>
                    <a:pt x="-1" y="13"/>
                    <a:pt x="0" y="8"/>
                  </a:cubicBezTo>
                  <a:cubicBezTo>
                    <a:pt x="1" y="3"/>
                    <a:pt x="6" y="-1"/>
                    <a:pt x="11" y="0"/>
                  </a:cubicBezTo>
                  <a:cubicBezTo>
                    <a:pt x="16" y="1"/>
                    <a:pt x="20" y="6"/>
                    <a:pt x="19" y="11"/>
                  </a:cubicBezTo>
                  <a:cubicBezTo>
                    <a:pt x="18" y="16"/>
                    <a:pt x="13" y="20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4" name="Google Shape;532;p9">
              <a:extLst>
                <a:ext uri="{FF2B5EF4-FFF2-40B4-BE49-F238E27FC236}">
                  <a16:creationId xmlns:a16="http://schemas.microsoft.com/office/drawing/2014/main" id="{53FFD0D5-7CEA-ADCC-A13B-302D0E583467}"/>
                </a:ext>
              </a:extLst>
            </p:cNvPr>
            <p:cNvSpPr/>
            <p:nvPr/>
          </p:nvSpPr>
          <p:spPr>
            <a:xfrm>
              <a:off x="12458227" y="1017290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19"/>
                  </a:moveTo>
                  <a:cubicBezTo>
                    <a:pt x="3" y="18"/>
                    <a:pt x="-1" y="13"/>
                    <a:pt x="0" y="8"/>
                  </a:cubicBezTo>
                  <a:cubicBezTo>
                    <a:pt x="1" y="3"/>
                    <a:pt x="6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8" y="16"/>
                    <a:pt x="13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5" name="Google Shape;533;p9">
              <a:extLst>
                <a:ext uri="{FF2B5EF4-FFF2-40B4-BE49-F238E27FC236}">
                  <a16:creationId xmlns:a16="http://schemas.microsoft.com/office/drawing/2014/main" id="{FAC015AA-0E60-A358-A74E-655CCBBB4D58}"/>
                </a:ext>
              </a:extLst>
            </p:cNvPr>
            <p:cNvSpPr/>
            <p:nvPr/>
          </p:nvSpPr>
          <p:spPr>
            <a:xfrm>
              <a:off x="13010100" y="1096088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7"/>
                  </a:move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6"/>
                    <a:pt x="12" y="19"/>
                    <a:pt x="7" y="19"/>
                  </a:cubicBezTo>
                  <a:cubicBezTo>
                    <a:pt x="2" y="17"/>
                    <a:pt x="-1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6" name="Google Shape;534;p9">
              <a:extLst>
                <a:ext uri="{FF2B5EF4-FFF2-40B4-BE49-F238E27FC236}">
                  <a16:creationId xmlns:a16="http://schemas.microsoft.com/office/drawing/2014/main" id="{13A99590-09DB-97C1-C3F8-AAC8450C5D1B}"/>
                </a:ext>
              </a:extLst>
            </p:cNvPr>
            <p:cNvSpPr/>
            <p:nvPr/>
          </p:nvSpPr>
          <p:spPr>
            <a:xfrm>
              <a:off x="13246214" y="962103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8"/>
                  </a:moveTo>
                  <a:cubicBezTo>
                    <a:pt x="1" y="3"/>
                    <a:pt x="5" y="0"/>
                    <a:pt x="11" y="0"/>
                  </a:cubicBezTo>
                  <a:cubicBezTo>
                    <a:pt x="16" y="1"/>
                    <a:pt x="19" y="6"/>
                    <a:pt x="18" y="12"/>
                  </a:cubicBezTo>
                  <a:cubicBezTo>
                    <a:pt x="17" y="16"/>
                    <a:pt x="12" y="20"/>
                    <a:pt x="7" y="19"/>
                  </a:cubicBezTo>
                  <a:cubicBezTo>
                    <a:pt x="2" y="18"/>
                    <a:pt x="-1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7" name="Google Shape;535;p9">
              <a:extLst>
                <a:ext uri="{FF2B5EF4-FFF2-40B4-BE49-F238E27FC236}">
                  <a16:creationId xmlns:a16="http://schemas.microsoft.com/office/drawing/2014/main" id="{D3FE40A4-96E4-F48C-FDC9-7DA8A7F3B469}"/>
                </a:ext>
              </a:extLst>
            </p:cNvPr>
            <p:cNvSpPr/>
            <p:nvPr/>
          </p:nvSpPr>
          <p:spPr>
            <a:xfrm>
              <a:off x="10821860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8" name="Google Shape;536;p9">
              <a:extLst>
                <a:ext uri="{FF2B5EF4-FFF2-40B4-BE49-F238E27FC236}">
                  <a16:creationId xmlns:a16="http://schemas.microsoft.com/office/drawing/2014/main" id="{6383CCEA-5B5B-AC16-7CC0-CE84CED1E2A1}"/>
                </a:ext>
              </a:extLst>
            </p:cNvPr>
            <p:cNvSpPr/>
            <p:nvPr/>
          </p:nvSpPr>
          <p:spPr>
            <a:xfrm>
              <a:off x="10956394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9" name="Google Shape;537;p9">
              <a:extLst>
                <a:ext uri="{FF2B5EF4-FFF2-40B4-BE49-F238E27FC236}">
                  <a16:creationId xmlns:a16="http://schemas.microsoft.com/office/drawing/2014/main" id="{F645E885-C78E-F1BB-AE8F-5A97DA26DBF6}"/>
                </a:ext>
              </a:extLst>
            </p:cNvPr>
            <p:cNvSpPr/>
            <p:nvPr/>
          </p:nvSpPr>
          <p:spPr>
            <a:xfrm>
              <a:off x="11093674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0" name="Google Shape;538;p9">
              <a:extLst>
                <a:ext uri="{FF2B5EF4-FFF2-40B4-BE49-F238E27FC236}">
                  <a16:creationId xmlns:a16="http://schemas.microsoft.com/office/drawing/2014/main" id="{73542888-3064-8714-A42A-EE1B2116A8DD}"/>
                </a:ext>
              </a:extLst>
            </p:cNvPr>
            <p:cNvSpPr/>
            <p:nvPr/>
          </p:nvSpPr>
          <p:spPr>
            <a:xfrm>
              <a:off x="11230954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1" name="Google Shape;539;p9">
              <a:extLst>
                <a:ext uri="{FF2B5EF4-FFF2-40B4-BE49-F238E27FC236}">
                  <a16:creationId xmlns:a16="http://schemas.microsoft.com/office/drawing/2014/main" id="{98343006-38C0-07A0-CF05-626ECA084AF0}"/>
                </a:ext>
              </a:extLst>
            </p:cNvPr>
            <p:cNvSpPr/>
            <p:nvPr/>
          </p:nvSpPr>
          <p:spPr>
            <a:xfrm>
              <a:off x="11365488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2" name="Google Shape;540;p9">
              <a:extLst>
                <a:ext uri="{FF2B5EF4-FFF2-40B4-BE49-F238E27FC236}">
                  <a16:creationId xmlns:a16="http://schemas.microsoft.com/office/drawing/2014/main" id="{8A36B39A-3B1C-FF98-73D5-0C6139BEFA67}"/>
                </a:ext>
              </a:extLst>
            </p:cNvPr>
            <p:cNvSpPr/>
            <p:nvPr/>
          </p:nvSpPr>
          <p:spPr>
            <a:xfrm>
              <a:off x="11502768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3" name="Google Shape;541;p9">
              <a:extLst>
                <a:ext uri="{FF2B5EF4-FFF2-40B4-BE49-F238E27FC236}">
                  <a16:creationId xmlns:a16="http://schemas.microsoft.com/office/drawing/2014/main" id="{787F694A-35DD-934D-58AA-2FABF74BDFD0}"/>
                </a:ext>
              </a:extLst>
            </p:cNvPr>
            <p:cNvSpPr/>
            <p:nvPr/>
          </p:nvSpPr>
          <p:spPr>
            <a:xfrm>
              <a:off x="11640047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4" name="Google Shape;542;p9">
              <a:extLst>
                <a:ext uri="{FF2B5EF4-FFF2-40B4-BE49-F238E27FC236}">
                  <a16:creationId xmlns:a16="http://schemas.microsoft.com/office/drawing/2014/main" id="{2A43E1D1-776C-BE85-0F8B-088ECFFF9234}"/>
                </a:ext>
              </a:extLst>
            </p:cNvPr>
            <p:cNvSpPr/>
            <p:nvPr/>
          </p:nvSpPr>
          <p:spPr>
            <a:xfrm>
              <a:off x="11777327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5" name="Google Shape;543;p9">
              <a:extLst>
                <a:ext uri="{FF2B5EF4-FFF2-40B4-BE49-F238E27FC236}">
                  <a16:creationId xmlns:a16="http://schemas.microsoft.com/office/drawing/2014/main" id="{4AB461E0-767B-0A08-867F-4FCD0C176AC2}"/>
                </a:ext>
              </a:extLst>
            </p:cNvPr>
            <p:cNvSpPr/>
            <p:nvPr/>
          </p:nvSpPr>
          <p:spPr>
            <a:xfrm>
              <a:off x="11911854" y="1029096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6" name="Google Shape;544;p9">
              <a:extLst>
                <a:ext uri="{FF2B5EF4-FFF2-40B4-BE49-F238E27FC236}">
                  <a16:creationId xmlns:a16="http://schemas.microsoft.com/office/drawing/2014/main" id="{36390ECB-7224-20BD-30E5-8C1555D41A60}"/>
                </a:ext>
              </a:extLst>
            </p:cNvPr>
            <p:cNvSpPr/>
            <p:nvPr/>
          </p:nvSpPr>
          <p:spPr>
            <a:xfrm>
              <a:off x="12040904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8" y="4"/>
                    <a:pt x="18" y="9"/>
                  </a:cubicBezTo>
                  <a:cubicBezTo>
                    <a:pt x="18" y="15"/>
                    <a:pt x="15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7" name="Google Shape;545;p9">
              <a:extLst>
                <a:ext uri="{FF2B5EF4-FFF2-40B4-BE49-F238E27FC236}">
                  <a16:creationId xmlns:a16="http://schemas.microsoft.com/office/drawing/2014/main" id="{014F8685-881D-EDA1-570A-17CE7FAD1962}"/>
                </a:ext>
              </a:extLst>
            </p:cNvPr>
            <p:cNvSpPr/>
            <p:nvPr/>
          </p:nvSpPr>
          <p:spPr>
            <a:xfrm>
              <a:off x="12178184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4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8" name="Google Shape;546;p9">
              <a:extLst>
                <a:ext uri="{FF2B5EF4-FFF2-40B4-BE49-F238E27FC236}">
                  <a16:creationId xmlns:a16="http://schemas.microsoft.com/office/drawing/2014/main" id="{8AACC20A-61DD-6A6F-E559-73713F61377F}"/>
                </a:ext>
              </a:extLst>
            </p:cNvPr>
            <p:cNvSpPr/>
            <p:nvPr/>
          </p:nvSpPr>
          <p:spPr>
            <a:xfrm>
              <a:off x="12315464" y="1029096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9"/>
                  </a:move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5"/>
                    <a:pt x="14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27" name="Google Shape;547;p9">
            <a:extLst>
              <a:ext uri="{FF2B5EF4-FFF2-40B4-BE49-F238E27FC236}">
                <a16:creationId xmlns:a16="http://schemas.microsoft.com/office/drawing/2014/main" id="{889A8AF4-4635-2E07-5E16-E68A4EEB7463}"/>
              </a:ext>
            </a:extLst>
          </p:cNvPr>
          <p:cNvGrpSpPr/>
          <p:nvPr/>
        </p:nvGrpSpPr>
        <p:grpSpPr>
          <a:xfrm>
            <a:off x="4749133" y="2192873"/>
            <a:ext cx="1068094" cy="827688"/>
            <a:chOff x="12038159" y="6016067"/>
            <a:chExt cx="1817585" cy="1408484"/>
          </a:xfrm>
          <a:solidFill>
            <a:srgbClr val="1D6295"/>
          </a:solidFill>
        </p:grpSpPr>
        <p:sp>
          <p:nvSpPr>
            <p:cNvPr id="482" name="Google Shape;548;p9">
              <a:extLst>
                <a:ext uri="{FF2B5EF4-FFF2-40B4-BE49-F238E27FC236}">
                  <a16:creationId xmlns:a16="http://schemas.microsoft.com/office/drawing/2014/main" id="{E0A337CD-F640-7D42-F841-A343313E0A1C}"/>
                </a:ext>
              </a:extLst>
            </p:cNvPr>
            <p:cNvSpPr/>
            <p:nvPr/>
          </p:nvSpPr>
          <p:spPr>
            <a:xfrm>
              <a:off x="13125416" y="7375130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3" name="Google Shape;549;p9">
              <a:extLst>
                <a:ext uri="{FF2B5EF4-FFF2-40B4-BE49-F238E27FC236}">
                  <a16:creationId xmlns:a16="http://schemas.microsoft.com/office/drawing/2014/main" id="{1377DF46-D9A0-E505-B4E9-86D67B8094A0}"/>
                </a:ext>
              </a:extLst>
            </p:cNvPr>
            <p:cNvSpPr/>
            <p:nvPr/>
          </p:nvSpPr>
          <p:spPr>
            <a:xfrm>
              <a:off x="13125416" y="601606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4" name="Google Shape;550;p9">
              <a:extLst>
                <a:ext uri="{FF2B5EF4-FFF2-40B4-BE49-F238E27FC236}">
                  <a16:creationId xmlns:a16="http://schemas.microsoft.com/office/drawing/2014/main" id="{B3104BA8-CC9B-A9E2-D024-9E94E9E7857B}"/>
                </a:ext>
              </a:extLst>
            </p:cNvPr>
            <p:cNvSpPr/>
            <p:nvPr/>
          </p:nvSpPr>
          <p:spPr>
            <a:xfrm>
              <a:off x="12447253" y="669697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5" name="Google Shape;551;p9">
              <a:extLst>
                <a:ext uri="{FF2B5EF4-FFF2-40B4-BE49-F238E27FC236}">
                  <a16:creationId xmlns:a16="http://schemas.microsoft.com/office/drawing/2014/main" id="{766B180F-34BB-E8BB-4017-6BDB6826FCF5}"/>
                </a:ext>
              </a:extLst>
            </p:cNvPr>
            <p:cNvSpPr/>
            <p:nvPr/>
          </p:nvSpPr>
          <p:spPr>
            <a:xfrm>
              <a:off x="13806323" y="669697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9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6" name="Google Shape;552;p9">
              <a:extLst>
                <a:ext uri="{FF2B5EF4-FFF2-40B4-BE49-F238E27FC236}">
                  <a16:creationId xmlns:a16="http://schemas.microsoft.com/office/drawing/2014/main" id="{151C5A04-FD5C-F10E-3F95-17D66733E136}"/>
                </a:ext>
              </a:extLst>
            </p:cNvPr>
            <p:cNvSpPr/>
            <p:nvPr/>
          </p:nvSpPr>
          <p:spPr>
            <a:xfrm>
              <a:off x="13246214" y="7364147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0"/>
                    <a:pt x="17" y="3"/>
                    <a:pt x="18" y="8"/>
                  </a:cubicBezTo>
                  <a:cubicBezTo>
                    <a:pt x="19" y="13"/>
                    <a:pt x="16" y="18"/>
                    <a:pt x="11" y="19"/>
                  </a:cubicBezTo>
                  <a:cubicBezTo>
                    <a:pt x="5" y="20"/>
                    <a:pt x="1" y="17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7" name="Google Shape;553;p9">
              <a:extLst>
                <a:ext uri="{FF2B5EF4-FFF2-40B4-BE49-F238E27FC236}">
                  <a16:creationId xmlns:a16="http://schemas.microsoft.com/office/drawing/2014/main" id="{F557C47A-4CEE-61B8-752E-C98841D75147}"/>
                </a:ext>
              </a:extLst>
            </p:cNvPr>
            <p:cNvSpPr/>
            <p:nvPr/>
          </p:nvSpPr>
          <p:spPr>
            <a:xfrm>
              <a:off x="13010100" y="6027042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-1"/>
                    <a:pt x="17" y="3"/>
                    <a:pt x="18" y="8"/>
                  </a:cubicBezTo>
                  <a:cubicBezTo>
                    <a:pt x="19" y="13"/>
                    <a:pt x="16" y="18"/>
                    <a:pt x="11" y="18"/>
                  </a:cubicBezTo>
                  <a:cubicBezTo>
                    <a:pt x="6" y="19"/>
                    <a:pt x="1" y="1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8" name="Google Shape;554;p9">
              <a:extLst>
                <a:ext uri="{FF2B5EF4-FFF2-40B4-BE49-F238E27FC236}">
                  <a16:creationId xmlns:a16="http://schemas.microsoft.com/office/drawing/2014/main" id="{AEE98C09-CCF9-C1B6-7BD8-274B654EAFDA}"/>
                </a:ext>
              </a:extLst>
            </p:cNvPr>
            <p:cNvSpPr/>
            <p:nvPr/>
          </p:nvSpPr>
          <p:spPr>
            <a:xfrm>
              <a:off x="12458227" y="6815035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8" y="0"/>
                  </a:moveTo>
                  <a:cubicBezTo>
                    <a:pt x="13" y="-1"/>
                    <a:pt x="18" y="2"/>
                    <a:pt x="18" y="7"/>
                  </a:cubicBezTo>
                  <a:cubicBezTo>
                    <a:pt x="19" y="12"/>
                    <a:pt x="16" y="17"/>
                    <a:pt x="11" y="18"/>
                  </a:cubicBezTo>
                  <a:cubicBezTo>
                    <a:pt x="6" y="19"/>
                    <a:pt x="1" y="16"/>
                    <a:pt x="0" y="11"/>
                  </a:cubicBezTo>
                  <a:cubicBezTo>
                    <a:pt x="-1" y="5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9" name="Google Shape;555;p9">
              <a:extLst>
                <a:ext uri="{FF2B5EF4-FFF2-40B4-BE49-F238E27FC236}">
                  <a16:creationId xmlns:a16="http://schemas.microsoft.com/office/drawing/2014/main" id="{E04EFB61-8C3A-2742-2DC4-FE1EC514975E}"/>
                </a:ext>
              </a:extLst>
            </p:cNvPr>
            <p:cNvSpPr/>
            <p:nvPr/>
          </p:nvSpPr>
          <p:spPr>
            <a:xfrm>
              <a:off x="13795333" y="6578914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8" y="0"/>
                  </a:moveTo>
                  <a:cubicBezTo>
                    <a:pt x="13" y="-1"/>
                    <a:pt x="18" y="2"/>
                    <a:pt x="19" y="7"/>
                  </a:cubicBezTo>
                  <a:cubicBezTo>
                    <a:pt x="20" y="12"/>
                    <a:pt x="16" y="17"/>
                    <a:pt x="11" y="18"/>
                  </a:cubicBezTo>
                  <a:cubicBezTo>
                    <a:pt x="6" y="19"/>
                    <a:pt x="1" y="16"/>
                    <a:pt x="0" y="11"/>
                  </a:cubicBezTo>
                  <a:cubicBezTo>
                    <a:pt x="-1" y="6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0" name="Google Shape;556;p9">
              <a:extLst>
                <a:ext uri="{FF2B5EF4-FFF2-40B4-BE49-F238E27FC236}">
                  <a16:creationId xmlns:a16="http://schemas.microsoft.com/office/drawing/2014/main" id="{0E9DEFDA-306F-4C7D-5956-DA952C83E046}"/>
                </a:ext>
              </a:extLst>
            </p:cNvPr>
            <p:cNvSpPr/>
            <p:nvPr/>
          </p:nvSpPr>
          <p:spPr>
            <a:xfrm>
              <a:off x="13358791" y="7336699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3"/>
                  </a:moveTo>
                  <a:cubicBezTo>
                    <a:pt x="-1" y="8"/>
                    <a:pt x="2" y="3"/>
                    <a:pt x="6" y="1"/>
                  </a:cubicBezTo>
                  <a:cubicBezTo>
                    <a:pt x="11" y="-1"/>
                    <a:pt x="17" y="1"/>
                    <a:pt x="18" y="6"/>
                  </a:cubicBezTo>
                  <a:cubicBezTo>
                    <a:pt x="20" y="11"/>
                    <a:pt x="18" y="17"/>
                    <a:pt x="13" y="18"/>
                  </a:cubicBezTo>
                  <a:cubicBezTo>
                    <a:pt x="8" y="20"/>
                    <a:pt x="3" y="18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1" name="Google Shape;557;p9">
              <a:extLst>
                <a:ext uri="{FF2B5EF4-FFF2-40B4-BE49-F238E27FC236}">
                  <a16:creationId xmlns:a16="http://schemas.microsoft.com/office/drawing/2014/main" id="{01DADD92-A8A9-85A6-90A6-8F9E5D8DC495}"/>
                </a:ext>
              </a:extLst>
            </p:cNvPr>
            <p:cNvSpPr/>
            <p:nvPr/>
          </p:nvSpPr>
          <p:spPr>
            <a:xfrm>
              <a:off x="12894785" y="605999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2"/>
                  </a:moveTo>
                  <a:cubicBezTo>
                    <a:pt x="-1" y="8"/>
                    <a:pt x="1" y="2"/>
                    <a:pt x="6" y="1"/>
                  </a:cubicBezTo>
                  <a:cubicBezTo>
                    <a:pt x="11" y="-1"/>
                    <a:pt x="16" y="1"/>
                    <a:pt x="18" y="6"/>
                  </a:cubicBezTo>
                  <a:cubicBezTo>
                    <a:pt x="20" y="11"/>
                    <a:pt x="18" y="16"/>
                    <a:pt x="12" y="18"/>
                  </a:cubicBezTo>
                  <a:cubicBezTo>
                    <a:pt x="8" y="20"/>
                    <a:pt x="2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2" name="Google Shape;558;p9">
              <a:extLst>
                <a:ext uri="{FF2B5EF4-FFF2-40B4-BE49-F238E27FC236}">
                  <a16:creationId xmlns:a16="http://schemas.microsoft.com/office/drawing/2014/main" id="{15DD15CE-EDB2-509B-8DBC-2087794F296C}"/>
                </a:ext>
              </a:extLst>
            </p:cNvPr>
            <p:cNvSpPr/>
            <p:nvPr/>
          </p:nvSpPr>
          <p:spPr>
            <a:xfrm>
              <a:off x="12488437" y="693035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7" y="1"/>
                    <a:pt x="18" y="6"/>
                  </a:cubicBezTo>
                  <a:cubicBezTo>
                    <a:pt x="20" y="11"/>
                    <a:pt x="18" y="16"/>
                    <a:pt x="12" y="18"/>
                  </a:cubicBezTo>
                  <a:cubicBezTo>
                    <a:pt x="8" y="20"/>
                    <a:pt x="2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3" name="Google Shape;559;p9">
              <a:extLst>
                <a:ext uri="{FF2B5EF4-FFF2-40B4-BE49-F238E27FC236}">
                  <a16:creationId xmlns:a16="http://schemas.microsoft.com/office/drawing/2014/main" id="{D75D2A87-E0E9-879C-5C21-AAFA715C168B}"/>
                </a:ext>
              </a:extLst>
            </p:cNvPr>
            <p:cNvSpPr/>
            <p:nvPr/>
          </p:nvSpPr>
          <p:spPr>
            <a:xfrm>
              <a:off x="13765139" y="646634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6" y="1"/>
                    <a:pt x="18" y="6"/>
                  </a:cubicBezTo>
                  <a:cubicBezTo>
                    <a:pt x="20" y="11"/>
                    <a:pt x="18" y="16"/>
                    <a:pt x="13" y="18"/>
                  </a:cubicBezTo>
                  <a:cubicBezTo>
                    <a:pt x="8" y="20"/>
                    <a:pt x="3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4" name="Google Shape;560;p9">
              <a:extLst>
                <a:ext uri="{FF2B5EF4-FFF2-40B4-BE49-F238E27FC236}">
                  <a16:creationId xmlns:a16="http://schemas.microsoft.com/office/drawing/2014/main" id="{41D17781-6308-A90E-96DC-3A6CE1C1C458}"/>
                </a:ext>
              </a:extLst>
            </p:cNvPr>
            <p:cNvSpPr/>
            <p:nvPr/>
          </p:nvSpPr>
          <p:spPr>
            <a:xfrm>
              <a:off x="13465861" y="7287278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4"/>
                  </a:moveTo>
                  <a:cubicBezTo>
                    <a:pt x="-2" y="9"/>
                    <a:pt x="0" y="4"/>
                    <a:pt x="4" y="1"/>
                  </a:cubicBezTo>
                  <a:cubicBezTo>
                    <a:pt x="8" y="-1"/>
                    <a:pt x="14" y="0"/>
                    <a:pt x="17" y="5"/>
                  </a:cubicBezTo>
                  <a:cubicBezTo>
                    <a:pt x="19" y="9"/>
                    <a:pt x="18" y="15"/>
                    <a:pt x="14" y="18"/>
                  </a:cubicBezTo>
                  <a:cubicBezTo>
                    <a:pt x="9" y="20"/>
                    <a:pt x="3" y="18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5" name="Google Shape;561;p9">
              <a:extLst>
                <a:ext uri="{FF2B5EF4-FFF2-40B4-BE49-F238E27FC236}">
                  <a16:creationId xmlns:a16="http://schemas.microsoft.com/office/drawing/2014/main" id="{AA7A36C0-91C1-2A40-D3EF-EB7A6BD880EA}"/>
                </a:ext>
              </a:extLst>
            </p:cNvPr>
            <p:cNvSpPr/>
            <p:nvPr/>
          </p:nvSpPr>
          <p:spPr>
            <a:xfrm>
              <a:off x="12784961" y="610941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4"/>
                  </a:moveTo>
                  <a:cubicBezTo>
                    <a:pt x="-2" y="10"/>
                    <a:pt x="0" y="4"/>
                    <a:pt x="5" y="1"/>
                  </a:cubicBezTo>
                  <a:cubicBezTo>
                    <a:pt x="9" y="-1"/>
                    <a:pt x="15" y="1"/>
                    <a:pt x="17" y="5"/>
                  </a:cubicBezTo>
                  <a:cubicBezTo>
                    <a:pt x="20" y="10"/>
                    <a:pt x="18" y="15"/>
                    <a:pt x="14" y="18"/>
                  </a:cubicBezTo>
                  <a:cubicBezTo>
                    <a:pt x="9" y="20"/>
                    <a:pt x="4" y="19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6" name="Google Shape;562;p9">
              <a:extLst>
                <a:ext uri="{FF2B5EF4-FFF2-40B4-BE49-F238E27FC236}">
                  <a16:creationId xmlns:a16="http://schemas.microsoft.com/office/drawing/2014/main" id="{B6D20B1A-03A6-5CE8-788F-96E88DE61E01}"/>
                </a:ext>
              </a:extLst>
            </p:cNvPr>
            <p:cNvSpPr/>
            <p:nvPr/>
          </p:nvSpPr>
          <p:spPr>
            <a:xfrm>
              <a:off x="12537857" y="7037429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5" y="1"/>
                  </a:moveTo>
                  <a:cubicBezTo>
                    <a:pt x="10" y="-2"/>
                    <a:pt x="15" y="0"/>
                    <a:pt x="18" y="4"/>
                  </a:cubicBezTo>
                  <a:cubicBezTo>
                    <a:pt x="20" y="8"/>
                    <a:pt x="19" y="14"/>
                    <a:pt x="14" y="17"/>
                  </a:cubicBezTo>
                  <a:cubicBezTo>
                    <a:pt x="10" y="19"/>
                    <a:pt x="4" y="18"/>
                    <a:pt x="1" y="13"/>
                  </a:cubicBezTo>
                  <a:cubicBezTo>
                    <a:pt x="-1" y="9"/>
                    <a:pt x="1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7" name="Google Shape;563;p9">
              <a:extLst>
                <a:ext uri="{FF2B5EF4-FFF2-40B4-BE49-F238E27FC236}">
                  <a16:creationId xmlns:a16="http://schemas.microsoft.com/office/drawing/2014/main" id="{75A94CC7-E615-C44C-7764-164DD139F66F}"/>
                </a:ext>
              </a:extLst>
            </p:cNvPr>
            <p:cNvSpPr/>
            <p:nvPr/>
          </p:nvSpPr>
          <p:spPr>
            <a:xfrm>
              <a:off x="13715719" y="6356521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"/>
                  </a:moveTo>
                  <a:cubicBezTo>
                    <a:pt x="9" y="-2"/>
                    <a:pt x="15" y="0"/>
                    <a:pt x="17" y="5"/>
                  </a:cubicBezTo>
                  <a:cubicBezTo>
                    <a:pt x="20" y="9"/>
                    <a:pt x="18" y="15"/>
                    <a:pt x="14" y="17"/>
                  </a:cubicBezTo>
                  <a:cubicBezTo>
                    <a:pt x="9" y="20"/>
                    <a:pt x="4" y="18"/>
                    <a:pt x="1" y="14"/>
                  </a:cubicBezTo>
                  <a:cubicBezTo>
                    <a:pt x="-1" y="10"/>
                    <a:pt x="0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8" name="Google Shape;564;p9">
              <a:extLst>
                <a:ext uri="{FF2B5EF4-FFF2-40B4-BE49-F238E27FC236}">
                  <a16:creationId xmlns:a16="http://schemas.microsoft.com/office/drawing/2014/main" id="{EC8956AB-EE7D-E5C6-99CB-A83D822BF3D8}"/>
                </a:ext>
              </a:extLst>
            </p:cNvPr>
            <p:cNvSpPr/>
            <p:nvPr/>
          </p:nvSpPr>
          <p:spPr>
            <a:xfrm>
              <a:off x="13564709" y="721589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16"/>
                  </a:moveTo>
                  <a:cubicBezTo>
                    <a:pt x="-1" y="12"/>
                    <a:pt x="-1" y="6"/>
                    <a:pt x="3" y="2"/>
                  </a:cubicBezTo>
                  <a:cubicBezTo>
                    <a:pt x="7" y="-1"/>
                    <a:pt x="13" y="-1"/>
                    <a:pt x="16" y="3"/>
                  </a:cubicBezTo>
                  <a:cubicBezTo>
                    <a:pt x="20" y="7"/>
                    <a:pt x="19" y="13"/>
                    <a:pt x="15" y="17"/>
                  </a:cubicBezTo>
                  <a:cubicBezTo>
                    <a:pt x="11" y="20"/>
                    <a:pt x="5" y="19"/>
                    <a:pt x="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9" name="Google Shape;565;p9">
              <a:extLst>
                <a:ext uri="{FF2B5EF4-FFF2-40B4-BE49-F238E27FC236}">
                  <a16:creationId xmlns:a16="http://schemas.microsoft.com/office/drawing/2014/main" id="{DF955482-32AF-ED16-E886-748780951F01}"/>
                </a:ext>
              </a:extLst>
            </p:cNvPr>
            <p:cNvSpPr/>
            <p:nvPr/>
          </p:nvSpPr>
          <p:spPr>
            <a:xfrm>
              <a:off x="12688865" y="617805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16"/>
                  </a:moveTo>
                  <a:cubicBezTo>
                    <a:pt x="-1" y="12"/>
                    <a:pt x="0" y="6"/>
                    <a:pt x="4" y="2"/>
                  </a:cubicBezTo>
                  <a:cubicBezTo>
                    <a:pt x="8" y="-1"/>
                    <a:pt x="14" y="0"/>
                    <a:pt x="17" y="3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6" y="19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0" name="Google Shape;566;p9">
              <a:extLst>
                <a:ext uri="{FF2B5EF4-FFF2-40B4-BE49-F238E27FC236}">
                  <a16:creationId xmlns:a16="http://schemas.microsoft.com/office/drawing/2014/main" id="{1240A317-9F0F-27B9-23D7-19497898F904}"/>
                </a:ext>
              </a:extLst>
            </p:cNvPr>
            <p:cNvSpPr/>
            <p:nvPr/>
          </p:nvSpPr>
          <p:spPr>
            <a:xfrm>
              <a:off x="12606497" y="713352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2"/>
                  </a:moveTo>
                  <a:cubicBezTo>
                    <a:pt x="7" y="-1"/>
                    <a:pt x="13" y="-1"/>
                    <a:pt x="17" y="3"/>
                  </a:cubicBezTo>
                  <a:cubicBezTo>
                    <a:pt x="20" y="7"/>
                    <a:pt x="19" y="13"/>
                    <a:pt x="16" y="16"/>
                  </a:cubicBezTo>
                  <a:cubicBezTo>
                    <a:pt x="12" y="20"/>
                    <a:pt x="6" y="19"/>
                    <a:pt x="2" y="15"/>
                  </a:cubicBezTo>
                  <a:cubicBezTo>
                    <a:pt x="-1" y="11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1" name="Google Shape;567;p9">
              <a:extLst>
                <a:ext uri="{FF2B5EF4-FFF2-40B4-BE49-F238E27FC236}">
                  <a16:creationId xmlns:a16="http://schemas.microsoft.com/office/drawing/2014/main" id="{C747ECA4-DA48-45D1-D5F8-FACD9BD6F324}"/>
                </a:ext>
              </a:extLst>
            </p:cNvPr>
            <p:cNvSpPr/>
            <p:nvPr/>
          </p:nvSpPr>
          <p:spPr>
            <a:xfrm>
              <a:off x="13647078" y="626042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3"/>
                  </a:moveTo>
                  <a:cubicBezTo>
                    <a:pt x="7" y="-1"/>
                    <a:pt x="13" y="0"/>
                    <a:pt x="17" y="4"/>
                  </a:cubicBezTo>
                  <a:cubicBezTo>
                    <a:pt x="20" y="8"/>
                    <a:pt x="19" y="14"/>
                    <a:pt x="15" y="17"/>
                  </a:cubicBezTo>
                  <a:cubicBezTo>
                    <a:pt x="12" y="20"/>
                    <a:pt x="6" y="20"/>
                    <a:pt x="2" y="16"/>
                  </a:cubicBezTo>
                  <a:cubicBezTo>
                    <a:pt x="-1" y="12"/>
                    <a:pt x="0" y="6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2" name="Google Shape;568;p9">
              <a:extLst>
                <a:ext uri="{FF2B5EF4-FFF2-40B4-BE49-F238E27FC236}">
                  <a16:creationId xmlns:a16="http://schemas.microsoft.com/office/drawing/2014/main" id="{910EF3BC-F91B-447B-0464-DE4F4F5DFD59}"/>
                </a:ext>
              </a:extLst>
            </p:cNvPr>
            <p:cNvSpPr/>
            <p:nvPr/>
          </p:nvSpPr>
          <p:spPr>
            <a:xfrm>
              <a:off x="13647078" y="713352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16"/>
                  </a:moveTo>
                  <a:cubicBezTo>
                    <a:pt x="0" y="13"/>
                    <a:pt x="-1" y="7"/>
                    <a:pt x="2" y="3"/>
                  </a:cubicBezTo>
                  <a:cubicBezTo>
                    <a:pt x="6" y="-1"/>
                    <a:pt x="12" y="-1"/>
                    <a:pt x="15" y="2"/>
                  </a:cubicBezTo>
                  <a:cubicBezTo>
                    <a:pt x="19" y="5"/>
                    <a:pt x="20" y="11"/>
                    <a:pt x="17" y="15"/>
                  </a:cubicBezTo>
                  <a:cubicBezTo>
                    <a:pt x="13" y="19"/>
                    <a:pt x="7" y="20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3" name="Google Shape;569;p9">
              <a:extLst>
                <a:ext uri="{FF2B5EF4-FFF2-40B4-BE49-F238E27FC236}">
                  <a16:creationId xmlns:a16="http://schemas.microsoft.com/office/drawing/2014/main" id="{E1E495EE-72E6-D76D-A46D-2BB9351F0377}"/>
                </a:ext>
              </a:extLst>
            </p:cNvPr>
            <p:cNvSpPr/>
            <p:nvPr/>
          </p:nvSpPr>
          <p:spPr>
            <a:xfrm>
              <a:off x="12606497" y="626042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17"/>
                  </a:moveTo>
                  <a:cubicBezTo>
                    <a:pt x="0" y="14"/>
                    <a:pt x="-1" y="8"/>
                    <a:pt x="2" y="4"/>
                  </a:cubicBezTo>
                  <a:cubicBezTo>
                    <a:pt x="6" y="0"/>
                    <a:pt x="12" y="-1"/>
                    <a:pt x="16" y="3"/>
                  </a:cubicBezTo>
                  <a:cubicBezTo>
                    <a:pt x="19" y="6"/>
                    <a:pt x="20" y="12"/>
                    <a:pt x="17" y="16"/>
                  </a:cubicBezTo>
                  <a:cubicBezTo>
                    <a:pt x="13" y="20"/>
                    <a:pt x="7" y="20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4" name="Google Shape;570;p9">
              <a:extLst>
                <a:ext uri="{FF2B5EF4-FFF2-40B4-BE49-F238E27FC236}">
                  <a16:creationId xmlns:a16="http://schemas.microsoft.com/office/drawing/2014/main" id="{CF9F1B7A-594D-DA19-1B60-ED2C9AD125F8}"/>
                </a:ext>
              </a:extLst>
            </p:cNvPr>
            <p:cNvSpPr/>
            <p:nvPr/>
          </p:nvSpPr>
          <p:spPr>
            <a:xfrm>
              <a:off x="12688865" y="721589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3"/>
                  </a:moveTo>
                  <a:cubicBezTo>
                    <a:pt x="6" y="-1"/>
                    <a:pt x="12" y="-1"/>
                    <a:pt x="16" y="2"/>
                  </a:cubicBezTo>
                  <a:cubicBezTo>
                    <a:pt x="20" y="6"/>
                    <a:pt x="20" y="12"/>
                    <a:pt x="17" y="16"/>
                  </a:cubicBezTo>
                  <a:cubicBezTo>
                    <a:pt x="14" y="19"/>
                    <a:pt x="8" y="20"/>
                    <a:pt x="4" y="17"/>
                  </a:cubicBezTo>
                  <a:cubicBezTo>
                    <a:pt x="0" y="13"/>
                    <a:pt x="-1" y="7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5" name="Google Shape;571;p9">
              <a:extLst>
                <a:ext uri="{FF2B5EF4-FFF2-40B4-BE49-F238E27FC236}">
                  <a16:creationId xmlns:a16="http://schemas.microsoft.com/office/drawing/2014/main" id="{5248DC98-17A9-DDA1-097B-626D717ED83A}"/>
                </a:ext>
              </a:extLst>
            </p:cNvPr>
            <p:cNvSpPr/>
            <p:nvPr/>
          </p:nvSpPr>
          <p:spPr>
            <a:xfrm>
              <a:off x="13564709" y="617805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3"/>
                  </a:moveTo>
                  <a:cubicBezTo>
                    <a:pt x="5" y="0"/>
                    <a:pt x="11" y="-1"/>
                    <a:pt x="15" y="2"/>
                  </a:cubicBezTo>
                  <a:cubicBezTo>
                    <a:pt x="19" y="6"/>
                    <a:pt x="20" y="12"/>
                    <a:pt x="16" y="16"/>
                  </a:cubicBezTo>
                  <a:cubicBezTo>
                    <a:pt x="13" y="19"/>
                    <a:pt x="7" y="20"/>
                    <a:pt x="3" y="17"/>
                  </a:cubicBezTo>
                  <a:cubicBezTo>
                    <a:pt x="-1" y="13"/>
                    <a:pt x="-1" y="7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6" name="Google Shape;572;p9">
              <a:extLst>
                <a:ext uri="{FF2B5EF4-FFF2-40B4-BE49-F238E27FC236}">
                  <a16:creationId xmlns:a16="http://schemas.microsoft.com/office/drawing/2014/main" id="{19E8BED5-27D1-86B1-A214-B98913DDC80F}"/>
                </a:ext>
              </a:extLst>
            </p:cNvPr>
            <p:cNvSpPr/>
            <p:nvPr/>
          </p:nvSpPr>
          <p:spPr>
            <a:xfrm>
              <a:off x="13715719" y="7037429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5" y="17"/>
                  </a:moveTo>
                  <a:cubicBezTo>
                    <a:pt x="0" y="14"/>
                    <a:pt x="-1" y="8"/>
                    <a:pt x="1" y="4"/>
                  </a:cubicBezTo>
                  <a:cubicBezTo>
                    <a:pt x="4" y="0"/>
                    <a:pt x="9" y="-2"/>
                    <a:pt x="14" y="1"/>
                  </a:cubicBezTo>
                  <a:cubicBezTo>
                    <a:pt x="18" y="3"/>
                    <a:pt x="20" y="9"/>
                    <a:pt x="17" y="13"/>
                  </a:cubicBezTo>
                  <a:cubicBezTo>
                    <a:pt x="15" y="18"/>
                    <a:pt x="9" y="19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7" name="Google Shape;573;p9">
              <a:extLst>
                <a:ext uri="{FF2B5EF4-FFF2-40B4-BE49-F238E27FC236}">
                  <a16:creationId xmlns:a16="http://schemas.microsoft.com/office/drawing/2014/main" id="{8380E87C-CBE6-66F8-A7B4-E0FDF8852C13}"/>
                </a:ext>
              </a:extLst>
            </p:cNvPr>
            <p:cNvSpPr/>
            <p:nvPr/>
          </p:nvSpPr>
          <p:spPr>
            <a:xfrm>
              <a:off x="12537857" y="635652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7"/>
                  </a:moveTo>
                  <a:cubicBezTo>
                    <a:pt x="1" y="15"/>
                    <a:pt x="-1" y="9"/>
                    <a:pt x="1" y="5"/>
                  </a:cubicBezTo>
                  <a:cubicBezTo>
                    <a:pt x="4" y="0"/>
                    <a:pt x="10" y="-2"/>
                    <a:pt x="14" y="1"/>
                  </a:cubicBezTo>
                  <a:cubicBezTo>
                    <a:pt x="19" y="4"/>
                    <a:pt x="20" y="10"/>
                    <a:pt x="18" y="14"/>
                  </a:cubicBezTo>
                  <a:cubicBezTo>
                    <a:pt x="15" y="18"/>
                    <a:pt x="10" y="2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8" name="Google Shape;574;p9">
              <a:extLst>
                <a:ext uri="{FF2B5EF4-FFF2-40B4-BE49-F238E27FC236}">
                  <a16:creationId xmlns:a16="http://schemas.microsoft.com/office/drawing/2014/main" id="{079084B7-AC54-324C-6DE5-880A470467B0}"/>
                </a:ext>
              </a:extLst>
            </p:cNvPr>
            <p:cNvSpPr/>
            <p:nvPr/>
          </p:nvSpPr>
          <p:spPr>
            <a:xfrm>
              <a:off x="12784961" y="7287278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5"/>
                  </a:moveTo>
                  <a:cubicBezTo>
                    <a:pt x="4" y="0"/>
                    <a:pt x="9" y="-1"/>
                    <a:pt x="14" y="1"/>
                  </a:cubicBezTo>
                  <a:cubicBezTo>
                    <a:pt x="18" y="4"/>
                    <a:pt x="20" y="9"/>
                    <a:pt x="17" y="14"/>
                  </a:cubicBezTo>
                  <a:cubicBezTo>
                    <a:pt x="15" y="18"/>
                    <a:pt x="9" y="20"/>
                    <a:pt x="5" y="18"/>
                  </a:cubicBezTo>
                  <a:cubicBezTo>
                    <a:pt x="0" y="15"/>
                    <a:pt x="-2" y="9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9" name="Google Shape;575;p9">
              <a:extLst>
                <a:ext uri="{FF2B5EF4-FFF2-40B4-BE49-F238E27FC236}">
                  <a16:creationId xmlns:a16="http://schemas.microsoft.com/office/drawing/2014/main" id="{96F2C336-8054-3AE8-71F3-4ECF67F3F2B2}"/>
                </a:ext>
              </a:extLst>
            </p:cNvPr>
            <p:cNvSpPr/>
            <p:nvPr/>
          </p:nvSpPr>
          <p:spPr>
            <a:xfrm>
              <a:off x="13465861" y="6109417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5"/>
                  </a:moveTo>
                  <a:cubicBezTo>
                    <a:pt x="3" y="1"/>
                    <a:pt x="9" y="-1"/>
                    <a:pt x="14" y="1"/>
                  </a:cubicBezTo>
                  <a:cubicBezTo>
                    <a:pt x="18" y="4"/>
                    <a:pt x="19" y="10"/>
                    <a:pt x="17" y="14"/>
                  </a:cubicBezTo>
                  <a:cubicBezTo>
                    <a:pt x="14" y="19"/>
                    <a:pt x="8" y="20"/>
                    <a:pt x="4" y="18"/>
                  </a:cubicBezTo>
                  <a:cubicBezTo>
                    <a:pt x="0" y="15"/>
                    <a:pt x="-2" y="10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0" name="Google Shape;576;p9">
              <a:extLst>
                <a:ext uri="{FF2B5EF4-FFF2-40B4-BE49-F238E27FC236}">
                  <a16:creationId xmlns:a16="http://schemas.microsoft.com/office/drawing/2014/main" id="{6BBE2675-78C3-A14F-57E9-22408C17D395}"/>
                </a:ext>
              </a:extLst>
            </p:cNvPr>
            <p:cNvSpPr/>
            <p:nvPr/>
          </p:nvSpPr>
          <p:spPr>
            <a:xfrm>
              <a:off x="13765139" y="693035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8"/>
                  </a:moveTo>
                  <a:cubicBezTo>
                    <a:pt x="1" y="16"/>
                    <a:pt x="-1" y="11"/>
                    <a:pt x="1" y="6"/>
                  </a:cubicBezTo>
                  <a:cubicBezTo>
                    <a:pt x="3" y="1"/>
                    <a:pt x="8" y="-1"/>
                    <a:pt x="13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1" name="Google Shape;577;p9">
              <a:extLst>
                <a:ext uri="{FF2B5EF4-FFF2-40B4-BE49-F238E27FC236}">
                  <a16:creationId xmlns:a16="http://schemas.microsoft.com/office/drawing/2014/main" id="{93DEF44E-86F0-8A98-8A14-E9E1D3FF6D2A}"/>
                </a:ext>
              </a:extLst>
            </p:cNvPr>
            <p:cNvSpPr/>
            <p:nvPr/>
          </p:nvSpPr>
          <p:spPr>
            <a:xfrm>
              <a:off x="12488437" y="646634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8"/>
                  </a:moveTo>
                  <a:cubicBezTo>
                    <a:pt x="1" y="16"/>
                    <a:pt x="-1" y="11"/>
                    <a:pt x="1" y="6"/>
                  </a:cubicBezTo>
                  <a:cubicBezTo>
                    <a:pt x="2" y="1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2" name="Google Shape;578;p9">
              <a:extLst>
                <a:ext uri="{FF2B5EF4-FFF2-40B4-BE49-F238E27FC236}">
                  <a16:creationId xmlns:a16="http://schemas.microsoft.com/office/drawing/2014/main" id="{2CD22375-0CDB-DF84-D22B-9E878B76BC89}"/>
                </a:ext>
              </a:extLst>
            </p:cNvPr>
            <p:cNvSpPr/>
            <p:nvPr/>
          </p:nvSpPr>
          <p:spPr>
            <a:xfrm>
              <a:off x="12894785" y="7336699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6"/>
                  </a:moveTo>
                  <a:cubicBezTo>
                    <a:pt x="2" y="1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6" y="18"/>
                    <a:pt x="11" y="20"/>
                    <a:pt x="6" y="18"/>
                  </a:cubicBezTo>
                  <a:cubicBezTo>
                    <a:pt x="1" y="17"/>
                    <a:pt x="-1" y="1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3" name="Google Shape;579;p9">
              <a:extLst>
                <a:ext uri="{FF2B5EF4-FFF2-40B4-BE49-F238E27FC236}">
                  <a16:creationId xmlns:a16="http://schemas.microsoft.com/office/drawing/2014/main" id="{6820D214-2AA2-C1E0-43C5-47480D530130}"/>
                </a:ext>
              </a:extLst>
            </p:cNvPr>
            <p:cNvSpPr/>
            <p:nvPr/>
          </p:nvSpPr>
          <p:spPr>
            <a:xfrm>
              <a:off x="13358791" y="6059997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6"/>
                  </a:moveTo>
                  <a:cubicBezTo>
                    <a:pt x="3" y="1"/>
                    <a:pt x="8" y="-1"/>
                    <a:pt x="13" y="1"/>
                  </a:cubicBezTo>
                  <a:cubicBezTo>
                    <a:pt x="18" y="2"/>
                    <a:pt x="20" y="8"/>
                    <a:pt x="18" y="12"/>
                  </a:cubicBezTo>
                  <a:cubicBezTo>
                    <a:pt x="17" y="18"/>
                    <a:pt x="11" y="20"/>
                    <a:pt x="6" y="18"/>
                  </a:cubicBezTo>
                  <a:cubicBezTo>
                    <a:pt x="2" y="16"/>
                    <a:pt x="-1" y="11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4" name="Google Shape;580;p9">
              <a:extLst>
                <a:ext uri="{FF2B5EF4-FFF2-40B4-BE49-F238E27FC236}">
                  <a16:creationId xmlns:a16="http://schemas.microsoft.com/office/drawing/2014/main" id="{8AB79FF8-03FC-370D-3F3D-929CD2A1F19E}"/>
                </a:ext>
              </a:extLst>
            </p:cNvPr>
            <p:cNvSpPr/>
            <p:nvPr/>
          </p:nvSpPr>
          <p:spPr>
            <a:xfrm>
              <a:off x="13795333" y="681503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8" y="18"/>
                  </a:moveTo>
                  <a:cubicBezTo>
                    <a:pt x="3" y="17"/>
                    <a:pt x="-1" y="12"/>
                    <a:pt x="0" y="7"/>
                  </a:cubicBez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20" y="5"/>
                    <a:pt x="19" y="11"/>
                  </a:cubicBezTo>
                  <a:cubicBezTo>
                    <a:pt x="18" y="16"/>
                    <a:pt x="13" y="19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5" name="Google Shape;581;p9">
              <a:extLst>
                <a:ext uri="{FF2B5EF4-FFF2-40B4-BE49-F238E27FC236}">
                  <a16:creationId xmlns:a16="http://schemas.microsoft.com/office/drawing/2014/main" id="{2FDFF85D-E492-35E5-5D61-4534069E13FB}"/>
                </a:ext>
              </a:extLst>
            </p:cNvPr>
            <p:cNvSpPr/>
            <p:nvPr/>
          </p:nvSpPr>
          <p:spPr>
            <a:xfrm>
              <a:off x="12458227" y="6578914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8" y="18"/>
                  </a:moveTo>
                  <a:cubicBezTo>
                    <a:pt x="3" y="17"/>
                    <a:pt x="-1" y="12"/>
                    <a:pt x="0" y="7"/>
                  </a:cubicBezTo>
                  <a:cubicBezTo>
                    <a:pt x="1" y="2"/>
                    <a:pt x="6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8" y="16"/>
                    <a:pt x="13" y="19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6" name="Google Shape;582;p9">
              <a:extLst>
                <a:ext uri="{FF2B5EF4-FFF2-40B4-BE49-F238E27FC236}">
                  <a16:creationId xmlns:a16="http://schemas.microsoft.com/office/drawing/2014/main" id="{6AAD46CC-2979-F1C2-0D53-E3363F5D79C9}"/>
                </a:ext>
              </a:extLst>
            </p:cNvPr>
            <p:cNvSpPr/>
            <p:nvPr/>
          </p:nvSpPr>
          <p:spPr>
            <a:xfrm>
              <a:off x="13010100" y="7364147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8"/>
                  </a:move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7"/>
                    <a:pt x="12" y="20"/>
                    <a:pt x="7" y="19"/>
                  </a:cubicBezTo>
                  <a:cubicBezTo>
                    <a:pt x="2" y="18"/>
                    <a:pt x="-1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7" name="Google Shape;583;p9">
              <a:extLst>
                <a:ext uri="{FF2B5EF4-FFF2-40B4-BE49-F238E27FC236}">
                  <a16:creationId xmlns:a16="http://schemas.microsoft.com/office/drawing/2014/main" id="{261B97AD-9E8A-9C0E-CCC1-00A2442851A9}"/>
                </a:ext>
              </a:extLst>
            </p:cNvPr>
            <p:cNvSpPr/>
            <p:nvPr/>
          </p:nvSpPr>
          <p:spPr>
            <a:xfrm>
              <a:off x="13246214" y="6027042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8"/>
                  </a:moveTo>
                  <a:cubicBezTo>
                    <a:pt x="1" y="3"/>
                    <a:pt x="5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6"/>
                    <a:pt x="12" y="19"/>
                    <a:pt x="7" y="18"/>
                  </a:cubicBezTo>
                  <a:cubicBezTo>
                    <a:pt x="2" y="18"/>
                    <a:pt x="-1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8" name="Google Shape;584;p9">
              <a:extLst>
                <a:ext uri="{FF2B5EF4-FFF2-40B4-BE49-F238E27FC236}">
                  <a16:creationId xmlns:a16="http://schemas.microsoft.com/office/drawing/2014/main" id="{B3183940-FF2E-619B-C5CB-DBA154D1B4D1}"/>
                </a:ext>
              </a:extLst>
            </p:cNvPr>
            <p:cNvSpPr/>
            <p:nvPr/>
          </p:nvSpPr>
          <p:spPr>
            <a:xfrm>
              <a:off x="12038159" y="669697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9" name="Google Shape;585;p9">
              <a:extLst>
                <a:ext uri="{FF2B5EF4-FFF2-40B4-BE49-F238E27FC236}">
                  <a16:creationId xmlns:a16="http://schemas.microsoft.com/office/drawing/2014/main" id="{2C8C495F-E060-AAD3-07CC-FD579861D00D}"/>
                </a:ext>
              </a:extLst>
            </p:cNvPr>
            <p:cNvSpPr/>
            <p:nvPr/>
          </p:nvSpPr>
          <p:spPr>
            <a:xfrm>
              <a:off x="12172693" y="669697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0" name="Google Shape;586;p9">
              <a:extLst>
                <a:ext uri="{FF2B5EF4-FFF2-40B4-BE49-F238E27FC236}">
                  <a16:creationId xmlns:a16="http://schemas.microsoft.com/office/drawing/2014/main" id="{3E4313A8-0AF6-B319-1EED-F7F7901AF294}"/>
                </a:ext>
              </a:extLst>
            </p:cNvPr>
            <p:cNvSpPr/>
            <p:nvPr/>
          </p:nvSpPr>
          <p:spPr>
            <a:xfrm>
              <a:off x="12309973" y="6696975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28" name="Google Shape;587;p9">
            <a:extLst>
              <a:ext uri="{FF2B5EF4-FFF2-40B4-BE49-F238E27FC236}">
                <a16:creationId xmlns:a16="http://schemas.microsoft.com/office/drawing/2014/main" id="{3785551C-A571-E8AC-2563-EB2337C39E72}"/>
              </a:ext>
            </a:extLst>
          </p:cNvPr>
          <p:cNvGrpSpPr/>
          <p:nvPr/>
        </p:nvGrpSpPr>
        <p:grpSpPr>
          <a:xfrm>
            <a:off x="4749133" y="3249673"/>
            <a:ext cx="1068094" cy="827693"/>
            <a:chOff x="12038159" y="7814433"/>
            <a:chExt cx="1817585" cy="1408491"/>
          </a:xfrm>
          <a:solidFill>
            <a:srgbClr val="1D9BA1"/>
          </a:solidFill>
        </p:grpSpPr>
        <p:sp>
          <p:nvSpPr>
            <p:cNvPr id="443" name="Google Shape;588;p9">
              <a:extLst>
                <a:ext uri="{FF2B5EF4-FFF2-40B4-BE49-F238E27FC236}">
                  <a16:creationId xmlns:a16="http://schemas.microsoft.com/office/drawing/2014/main" id="{41B0B6FD-2E40-C785-2CD8-7B2FBC5A2FAD}"/>
                </a:ext>
              </a:extLst>
            </p:cNvPr>
            <p:cNvSpPr/>
            <p:nvPr/>
          </p:nvSpPr>
          <p:spPr>
            <a:xfrm>
              <a:off x="13125416" y="917350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9"/>
                    <a:pt x="10" y="19"/>
                  </a:cubicBezTo>
                  <a:cubicBezTo>
                    <a:pt x="5" y="19"/>
                    <a:pt x="0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4" name="Google Shape;589;p9">
              <a:extLst>
                <a:ext uri="{FF2B5EF4-FFF2-40B4-BE49-F238E27FC236}">
                  <a16:creationId xmlns:a16="http://schemas.microsoft.com/office/drawing/2014/main" id="{AA10B155-BB38-A049-DE1A-915BE7C152AE}"/>
                </a:ext>
              </a:extLst>
            </p:cNvPr>
            <p:cNvSpPr/>
            <p:nvPr/>
          </p:nvSpPr>
          <p:spPr>
            <a:xfrm>
              <a:off x="13125416" y="781443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5" y="0"/>
                    <a:pt x="19" y="4"/>
                    <a:pt x="19" y="9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5" name="Google Shape;590;p9">
              <a:extLst>
                <a:ext uri="{FF2B5EF4-FFF2-40B4-BE49-F238E27FC236}">
                  <a16:creationId xmlns:a16="http://schemas.microsoft.com/office/drawing/2014/main" id="{60EB18A1-6792-28B3-FF0E-2AF22D2451A5}"/>
                </a:ext>
              </a:extLst>
            </p:cNvPr>
            <p:cNvSpPr/>
            <p:nvPr/>
          </p:nvSpPr>
          <p:spPr>
            <a:xfrm>
              <a:off x="12447253" y="849258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0" y="0"/>
                  </a:move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6" name="Google Shape;591;p9">
              <a:extLst>
                <a:ext uri="{FF2B5EF4-FFF2-40B4-BE49-F238E27FC236}">
                  <a16:creationId xmlns:a16="http://schemas.microsoft.com/office/drawing/2014/main" id="{2CB63DD6-873F-E968-1616-65387BE01CE8}"/>
                </a:ext>
              </a:extLst>
            </p:cNvPr>
            <p:cNvSpPr/>
            <p:nvPr/>
          </p:nvSpPr>
          <p:spPr>
            <a:xfrm>
              <a:off x="13806323" y="849258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9" y="0"/>
                  </a:move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7" name="Google Shape;592;p9">
              <a:extLst>
                <a:ext uri="{FF2B5EF4-FFF2-40B4-BE49-F238E27FC236}">
                  <a16:creationId xmlns:a16="http://schemas.microsoft.com/office/drawing/2014/main" id="{BA608118-C230-BB7F-1124-AB485FA29C03}"/>
                </a:ext>
              </a:extLst>
            </p:cNvPr>
            <p:cNvSpPr/>
            <p:nvPr/>
          </p:nvSpPr>
          <p:spPr>
            <a:xfrm>
              <a:off x="13246214" y="916252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-1"/>
                    <a:pt x="17" y="3"/>
                    <a:pt x="18" y="8"/>
                  </a:cubicBezTo>
                  <a:cubicBezTo>
                    <a:pt x="19" y="13"/>
                    <a:pt x="16" y="18"/>
                    <a:pt x="11" y="19"/>
                  </a:cubicBezTo>
                  <a:cubicBezTo>
                    <a:pt x="5" y="20"/>
                    <a:pt x="1" y="1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8" name="Google Shape;593;p9">
              <a:extLst>
                <a:ext uri="{FF2B5EF4-FFF2-40B4-BE49-F238E27FC236}">
                  <a16:creationId xmlns:a16="http://schemas.microsoft.com/office/drawing/2014/main" id="{DB53BCD1-45DC-5BD2-5966-53BC5FAA8748}"/>
                </a:ext>
              </a:extLst>
            </p:cNvPr>
            <p:cNvSpPr/>
            <p:nvPr/>
          </p:nvSpPr>
          <p:spPr>
            <a:xfrm>
              <a:off x="13010100" y="7825415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1"/>
                  </a:moveTo>
                  <a:cubicBezTo>
                    <a:pt x="-1" y="6"/>
                    <a:pt x="2" y="1"/>
                    <a:pt x="7" y="0"/>
                  </a:cubicBezTo>
                  <a:cubicBezTo>
                    <a:pt x="12" y="-1"/>
                    <a:pt x="17" y="2"/>
                    <a:pt x="18" y="7"/>
                  </a:cubicBezTo>
                  <a:cubicBezTo>
                    <a:pt x="19" y="13"/>
                    <a:pt x="16" y="17"/>
                    <a:pt x="11" y="18"/>
                  </a:cubicBezTo>
                  <a:cubicBezTo>
                    <a:pt x="6" y="19"/>
                    <a:pt x="1" y="16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9" name="Google Shape;594;p9">
              <a:extLst>
                <a:ext uri="{FF2B5EF4-FFF2-40B4-BE49-F238E27FC236}">
                  <a16:creationId xmlns:a16="http://schemas.microsoft.com/office/drawing/2014/main" id="{75DFA3E0-E98F-36B1-BE6B-B4CF92242FE4}"/>
                </a:ext>
              </a:extLst>
            </p:cNvPr>
            <p:cNvSpPr/>
            <p:nvPr/>
          </p:nvSpPr>
          <p:spPr>
            <a:xfrm>
              <a:off x="12458227" y="8610655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0"/>
                  </a:moveTo>
                  <a:cubicBezTo>
                    <a:pt x="13" y="-1"/>
                    <a:pt x="18" y="3"/>
                    <a:pt x="18" y="8"/>
                  </a:cubicBezTo>
                  <a:cubicBezTo>
                    <a:pt x="19" y="13"/>
                    <a:pt x="16" y="18"/>
                    <a:pt x="11" y="19"/>
                  </a:cubicBezTo>
                  <a:cubicBezTo>
                    <a:pt x="6" y="20"/>
                    <a:pt x="1" y="17"/>
                    <a:pt x="0" y="12"/>
                  </a:cubicBezTo>
                  <a:cubicBezTo>
                    <a:pt x="-1" y="6"/>
                    <a:pt x="3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0" name="Google Shape;595;p9">
              <a:extLst>
                <a:ext uri="{FF2B5EF4-FFF2-40B4-BE49-F238E27FC236}">
                  <a16:creationId xmlns:a16="http://schemas.microsoft.com/office/drawing/2014/main" id="{3055C46F-CE28-1A5A-0D2B-632C18EE5F72}"/>
                </a:ext>
              </a:extLst>
            </p:cNvPr>
            <p:cNvSpPr/>
            <p:nvPr/>
          </p:nvSpPr>
          <p:spPr>
            <a:xfrm>
              <a:off x="13795333" y="837453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0"/>
                  </a:moveTo>
                  <a:cubicBezTo>
                    <a:pt x="13" y="-1"/>
                    <a:pt x="18" y="3"/>
                    <a:pt x="19" y="8"/>
                  </a:cubicBezTo>
                  <a:cubicBezTo>
                    <a:pt x="20" y="13"/>
                    <a:pt x="16" y="18"/>
                    <a:pt x="11" y="19"/>
                  </a:cubicBezTo>
                  <a:cubicBezTo>
                    <a:pt x="6" y="20"/>
                    <a:pt x="1" y="17"/>
                    <a:pt x="0" y="11"/>
                  </a:cubicBezTo>
                  <a:cubicBezTo>
                    <a:pt x="-1" y="6"/>
                    <a:pt x="3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1" name="Google Shape;596;p9">
              <a:extLst>
                <a:ext uri="{FF2B5EF4-FFF2-40B4-BE49-F238E27FC236}">
                  <a16:creationId xmlns:a16="http://schemas.microsoft.com/office/drawing/2014/main" id="{78C47769-6855-3C74-5DCA-C4106EEA0515}"/>
                </a:ext>
              </a:extLst>
            </p:cNvPr>
            <p:cNvSpPr/>
            <p:nvPr/>
          </p:nvSpPr>
          <p:spPr>
            <a:xfrm>
              <a:off x="13358791" y="9135064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" y="13"/>
                  </a:moveTo>
                  <a:cubicBezTo>
                    <a:pt x="-1" y="7"/>
                    <a:pt x="2" y="2"/>
                    <a:pt x="6" y="1"/>
                  </a:cubicBezTo>
                  <a:cubicBezTo>
                    <a:pt x="11" y="-1"/>
                    <a:pt x="17" y="1"/>
                    <a:pt x="18" y="6"/>
                  </a:cubicBezTo>
                  <a:cubicBezTo>
                    <a:pt x="20" y="11"/>
                    <a:pt x="18" y="16"/>
                    <a:pt x="13" y="18"/>
                  </a:cubicBezTo>
                  <a:cubicBezTo>
                    <a:pt x="8" y="20"/>
                    <a:pt x="3" y="17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2" name="Google Shape;597;p9">
              <a:extLst>
                <a:ext uri="{FF2B5EF4-FFF2-40B4-BE49-F238E27FC236}">
                  <a16:creationId xmlns:a16="http://schemas.microsoft.com/office/drawing/2014/main" id="{B455F145-54F9-CED8-2CBC-549B82DEE635}"/>
                </a:ext>
              </a:extLst>
            </p:cNvPr>
            <p:cNvSpPr/>
            <p:nvPr/>
          </p:nvSpPr>
          <p:spPr>
            <a:xfrm>
              <a:off x="12894785" y="7855616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3"/>
                  </a:moveTo>
                  <a:cubicBezTo>
                    <a:pt x="-1" y="9"/>
                    <a:pt x="1" y="3"/>
                    <a:pt x="6" y="1"/>
                  </a:cubicBezTo>
                  <a:cubicBezTo>
                    <a:pt x="11" y="-1"/>
                    <a:pt x="16" y="2"/>
                    <a:pt x="18" y="7"/>
                  </a:cubicBezTo>
                  <a:cubicBezTo>
                    <a:pt x="20" y="12"/>
                    <a:pt x="18" y="17"/>
                    <a:pt x="12" y="19"/>
                  </a:cubicBezTo>
                  <a:cubicBezTo>
                    <a:pt x="8" y="21"/>
                    <a:pt x="2" y="18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3" name="Google Shape;598;p9">
              <a:extLst>
                <a:ext uri="{FF2B5EF4-FFF2-40B4-BE49-F238E27FC236}">
                  <a16:creationId xmlns:a16="http://schemas.microsoft.com/office/drawing/2014/main" id="{53386899-B965-DF16-3315-E3DDC5E21BCB}"/>
                </a:ext>
              </a:extLst>
            </p:cNvPr>
            <p:cNvSpPr/>
            <p:nvPr/>
          </p:nvSpPr>
          <p:spPr>
            <a:xfrm>
              <a:off x="12488437" y="872597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0"/>
                  </a:moveTo>
                  <a:cubicBezTo>
                    <a:pt x="11" y="-1"/>
                    <a:pt x="17" y="1"/>
                    <a:pt x="18" y="6"/>
                  </a:cubicBezTo>
                  <a:cubicBezTo>
                    <a:pt x="20" y="11"/>
                    <a:pt x="18" y="16"/>
                    <a:pt x="12" y="18"/>
                  </a:cubicBezTo>
                  <a:cubicBezTo>
                    <a:pt x="8" y="20"/>
                    <a:pt x="2" y="18"/>
                    <a:pt x="1" y="12"/>
                  </a:cubicBezTo>
                  <a:cubicBezTo>
                    <a:pt x="-1" y="8"/>
                    <a:pt x="1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4" name="Google Shape;599;p9">
              <a:extLst>
                <a:ext uri="{FF2B5EF4-FFF2-40B4-BE49-F238E27FC236}">
                  <a16:creationId xmlns:a16="http://schemas.microsoft.com/office/drawing/2014/main" id="{55AE9FDC-D8EC-F13C-DCCC-F83C793C21DA}"/>
                </a:ext>
              </a:extLst>
            </p:cNvPr>
            <p:cNvSpPr/>
            <p:nvPr/>
          </p:nvSpPr>
          <p:spPr>
            <a:xfrm>
              <a:off x="13765139" y="826196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"/>
                  </a:moveTo>
                  <a:cubicBezTo>
                    <a:pt x="11" y="-1"/>
                    <a:pt x="16" y="2"/>
                    <a:pt x="18" y="7"/>
                  </a:cubicBezTo>
                  <a:cubicBezTo>
                    <a:pt x="20" y="12"/>
                    <a:pt x="18" y="17"/>
                    <a:pt x="13" y="19"/>
                  </a:cubicBezTo>
                  <a:cubicBezTo>
                    <a:pt x="8" y="21"/>
                    <a:pt x="3" y="18"/>
                    <a:pt x="1" y="13"/>
                  </a:cubicBezTo>
                  <a:cubicBezTo>
                    <a:pt x="-1" y="8"/>
                    <a:pt x="1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5" name="Google Shape;600;p9">
              <a:extLst>
                <a:ext uri="{FF2B5EF4-FFF2-40B4-BE49-F238E27FC236}">
                  <a16:creationId xmlns:a16="http://schemas.microsoft.com/office/drawing/2014/main" id="{D41C3A17-9EBE-45E3-C5DF-EF51DADE7651}"/>
                </a:ext>
              </a:extLst>
            </p:cNvPr>
            <p:cNvSpPr/>
            <p:nvPr/>
          </p:nvSpPr>
          <p:spPr>
            <a:xfrm>
              <a:off x="13465861" y="9082898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14"/>
                  </a:moveTo>
                  <a:cubicBezTo>
                    <a:pt x="-2" y="9"/>
                    <a:pt x="0" y="4"/>
                    <a:pt x="4" y="1"/>
                  </a:cubicBezTo>
                  <a:cubicBezTo>
                    <a:pt x="8" y="-2"/>
                    <a:pt x="14" y="0"/>
                    <a:pt x="17" y="4"/>
                  </a:cubicBezTo>
                  <a:cubicBezTo>
                    <a:pt x="19" y="9"/>
                    <a:pt x="18" y="15"/>
                    <a:pt x="14" y="17"/>
                  </a:cubicBezTo>
                  <a:cubicBezTo>
                    <a:pt x="9" y="20"/>
                    <a:pt x="3" y="18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6" name="Google Shape;601;p9">
              <a:extLst>
                <a:ext uri="{FF2B5EF4-FFF2-40B4-BE49-F238E27FC236}">
                  <a16:creationId xmlns:a16="http://schemas.microsoft.com/office/drawing/2014/main" id="{8869E32B-88B5-14A8-E7B3-305137354290}"/>
                </a:ext>
              </a:extLst>
            </p:cNvPr>
            <p:cNvSpPr/>
            <p:nvPr/>
          </p:nvSpPr>
          <p:spPr>
            <a:xfrm>
              <a:off x="12784961" y="790503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4"/>
                  </a:moveTo>
                  <a:cubicBezTo>
                    <a:pt x="-2" y="10"/>
                    <a:pt x="0" y="4"/>
                    <a:pt x="5" y="1"/>
                  </a:cubicBezTo>
                  <a:cubicBezTo>
                    <a:pt x="9" y="-1"/>
                    <a:pt x="15" y="0"/>
                    <a:pt x="17" y="5"/>
                  </a:cubicBezTo>
                  <a:cubicBezTo>
                    <a:pt x="20" y="9"/>
                    <a:pt x="18" y="15"/>
                    <a:pt x="14" y="17"/>
                  </a:cubicBezTo>
                  <a:cubicBezTo>
                    <a:pt x="9" y="20"/>
                    <a:pt x="4" y="19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7" name="Google Shape;602;p9">
              <a:extLst>
                <a:ext uri="{FF2B5EF4-FFF2-40B4-BE49-F238E27FC236}">
                  <a16:creationId xmlns:a16="http://schemas.microsoft.com/office/drawing/2014/main" id="{447C6B64-1A05-6AC4-9D45-C59BBB745AB8}"/>
                </a:ext>
              </a:extLst>
            </p:cNvPr>
            <p:cNvSpPr/>
            <p:nvPr/>
          </p:nvSpPr>
          <p:spPr>
            <a:xfrm>
              <a:off x="12537857" y="8835794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"/>
                  </a:moveTo>
                  <a:cubicBezTo>
                    <a:pt x="10" y="-1"/>
                    <a:pt x="15" y="1"/>
                    <a:pt x="18" y="5"/>
                  </a:cubicBezTo>
                  <a:cubicBezTo>
                    <a:pt x="20" y="9"/>
                    <a:pt x="19" y="15"/>
                    <a:pt x="14" y="18"/>
                  </a:cubicBezTo>
                  <a:cubicBezTo>
                    <a:pt x="10" y="20"/>
                    <a:pt x="4" y="18"/>
                    <a:pt x="1" y="14"/>
                  </a:cubicBezTo>
                  <a:cubicBezTo>
                    <a:pt x="-1" y="9"/>
                    <a:pt x="1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8" name="Google Shape;603;p9">
              <a:extLst>
                <a:ext uri="{FF2B5EF4-FFF2-40B4-BE49-F238E27FC236}">
                  <a16:creationId xmlns:a16="http://schemas.microsoft.com/office/drawing/2014/main" id="{CB05A2A6-B3B9-C8B0-6FD4-D5E64BA7D6FA}"/>
                </a:ext>
              </a:extLst>
            </p:cNvPr>
            <p:cNvSpPr/>
            <p:nvPr/>
          </p:nvSpPr>
          <p:spPr>
            <a:xfrm>
              <a:off x="13715719" y="815488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"/>
                  </a:moveTo>
                  <a:cubicBezTo>
                    <a:pt x="9" y="-2"/>
                    <a:pt x="15" y="0"/>
                    <a:pt x="17" y="4"/>
                  </a:cubicBezTo>
                  <a:cubicBezTo>
                    <a:pt x="20" y="9"/>
                    <a:pt x="18" y="15"/>
                    <a:pt x="14" y="17"/>
                  </a:cubicBezTo>
                  <a:cubicBezTo>
                    <a:pt x="9" y="20"/>
                    <a:pt x="4" y="18"/>
                    <a:pt x="1" y="14"/>
                  </a:cubicBezTo>
                  <a:cubicBezTo>
                    <a:pt x="-1" y="9"/>
                    <a:pt x="0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9" name="Google Shape;604;p9">
              <a:extLst>
                <a:ext uri="{FF2B5EF4-FFF2-40B4-BE49-F238E27FC236}">
                  <a16:creationId xmlns:a16="http://schemas.microsoft.com/office/drawing/2014/main" id="{09B4D7DE-70FA-6D4C-DB4C-AA72B859E5E1}"/>
                </a:ext>
              </a:extLst>
            </p:cNvPr>
            <p:cNvSpPr/>
            <p:nvPr/>
          </p:nvSpPr>
          <p:spPr>
            <a:xfrm>
              <a:off x="13564709" y="9014258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15"/>
                  </a:moveTo>
                  <a:cubicBezTo>
                    <a:pt x="-1" y="11"/>
                    <a:pt x="-1" y="5"/>
                    <a:pt x="3" y="2"/>
                  </a:cubicBezTo>
                  <a:cubicBezTo>
                    <a:pt x="7" y="-1"/>
                    <a:pt x="13" y="-1"/>
                    <a:pt x="16" y="3"/>
                  </a:cubicBezTo>
                  <a:cubicBezTo>
                    <a:pt x="20" y="7"/>
                    <a:pt x="19" y="13"/>
                    <a:pt x="15" y="17"/>
                  </a:cubicBezTo>
                  <a:cubicBezTo>
                    <a:pt x="11" y="20"/>
                    <a:pt x="5" y="19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0" name="Google Shape;605;p9">
              <a:extLst>
                <a:ext uri="{FF2B5EF4-FFF2-40B4-BE49-F238E27FC236}">
                  <a16:creationId xmlns:a16="http://schemas.microsoft.com/office/drawing/2014/main" id="{6B9540C7-8AD7-805E-CC43-A7BC774AEBD0}"/>
                </a:ext>
              </a:extLst>
            </p:cNvPr>
            <p:cNvSpPr/>
            <p:nvPr/>
          </p:nvSpPr>
          <p:spPr>
            <a:xfrm>
              <a:off x="12688865" y="797367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15"/>
                  </a:moveTo>
                  <a:cubicBezTo>
                    <a:pt x="-1" y="12"/>
                    <a:pt x="0" y="5"/>
                    <a:pt x="4" y="2"/>
                  </a:cubicBezTo>
                  <a:cubicBezTo>
                    <a:pt x="8" y="-1"/>
                    <a:pt x="14" y="-1"/>
                    <a:pt x="17" y="3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6" y="19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1" name="Google Shape;606;p9">
              <a:extLst>
                <a:ext uri="{FF2B5EF4-FFF2-40B4-BE49-F238E27FC236}">
                  <a16:creationId xmlns:a16="http://schemas.microsoft.com/office/drawing/2014/main" id="{72F608D0-3FFD-CEE2-231B-AE8E518A73D9}"/>
                </a:ext>
              </a:extLst>
            </p:cNvPr>
            <p:cNvSpPr/>
            <p:nvPr/>
          </p:nvSpPr>
          <p:spPr>
            <a:xfrm>
              <a:off x="12606497" y="8931883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2"/>
                  </a:moveTo>
                  <a:cubicBezTo>
                    <a:pt x="7" y="-1"/>
                    <a:pt x="13" y="0"/>
                    <a:pt x="17" y="4"/>
                  </a:cubicBezTo>
                  <a:cubicBezTo>
                    <a:pt x="20" y="8"/>
                    <a:pt x="19" y="14"/>
                    <a:pt x="16" y="17"/>
                  </a:cubicBezTo>
                  <a:cubicBezTo>
                    <a:pt x="12" y="20"/>
                    <a:pt x="6" y="20"/>
                    <a:pt x="2" y="16"/>
                  </a:cubicBezTo>
                  <a:cubicBezTo>
                    <a:pt x="-1" y="12"/>
                    <a:pt x="0" y="6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2" name="Google Shape;607;p9">
              <a:extLst>
                <a:ext uri="{FF2B5EF4-FFF2-40B4-BE49-F238E27FC236}">
                  <a16:creationId xmlns:a16="http://schemas.microsoft.com/office/drawing/2014/main" id="{CC73B149-0F8C-33AD-4DC4-FBA90AA7FEEB}"/>
                </a:ext>
              </a:extLst>
            </p:cNvPr>
            <p:cNvSpPr/>
            <p:nvPr/>
          </p:nvSpPr>
          <p:spPr>
            <a:xfrm>
              <a:off x="13647078" y="8058791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2"/>
                  </a:moveTo>
                  <a:cubicBezTo>
                    <a:pt x="7" y="-1"/>
                    <a:pt x="13" y="0"/>
                    <a:pt x="17" y="4"/>
                  </a:cubicBezTo>
                  <a:cubicBezTo>
                    <a:pt x="20" y="8"/>
                    <a:pt x="19" y="14"/>
                    <a:pt x="15" y="17"/>
                  </a:cubicBezTo>
                  <a:cubicBezTo>
                    <a:pt x="12" y="20"/>
                    <a:pt x="6" y="20"/>
                    <a:pt x="2" y="16"/>
                  </a:cubicBezTo>
                  <a:cubicBezTo>
                    <a:pt x="-1" y="12"/>
                    <a:pt x="0" y="6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3" name="Google Shape;608;p9">
              <a:extLst>
                <a:ext uri="{FF2B5EF4-FFF2-40B4-BE49-F238E27FC236}">
                  <a16:creationId xmlns:a16="http://schemas.microsoft.com/office/drawing/2014/main" id="{810C280B-DB76-F7B8-34C4-423A6C2CBB5E}"/>
                </a:ext>
              </a:extLst>
            </p:cNvPr>
            <p:cNvSpPr/>
            <p:nvPr/>
          </p:nvSpPr>
          <p:spPr>
            <a:xfrm>
              <a:off x="13647078" y="8931883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4" y="17"/>
                  </a:moveTo>
                  <a:cubicBezTo>
                    <a:pt x="0" y="14"/>
                    <a:pt x="-1" y="8"/>
                    <a:pt x="2" y="4"/>
                  </a:cubicBezTo>
                  <a:cubicBezTo>
                    <a:pt x="6" y="0"/>
                    <a:pt x="12" y="-1"/>
                    <a:pt x="15" y="2"/>
                  </a:cubicBezTo>
                  <a:cubicBezTo>
                    <a:pt x="19" y="6"/>
                    <a:pt x="20" y="12"/>
                    <a:pt x="17" y="16"/>
                  </a:cubicBezTo>
                  <a:cubicBezTo>
                    <a:pt x="13" y="20"/>
                    <a:pt x="7" y="20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4" name="Google Shape;609;p9">
              <a:extLst>
                <a:ext uri="{FF2B5EF4-FFF2-40B4-BE49-F238E27FC236}">
                  <a16:creationId xmlns:a16="http://schemas.microsoft.com/office/drawing/2014/main" id="{F6F21CAA-D8E2-A391-5D3E-CEF8E1BA145A}"/>
                </a:ext>
              </a:extLst>
            </p:cNvPr>
            <p:cNvSpPr/>
            <p:nvPr/>
          </p:nvSpPr>
          <p:spPr>
            <a:xfrm>
              <a:off x="12606497" y="805879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4" y="17"/>
                  </a:moveTo>
                  <a:cubicBezTo>
                    <a:pt x="0" y="14"/>
                    <a:pt x="-1" y="8"/>
                    <a:pt x="2" y="4"/>
                  </a:cubicBezTo>
                  <a:cubicBezTo>
                    <a:pt x="6" y="0"/>
                    <a:pt x="12" y="-1"/>
                    <a:pt x="16" y="2"/>
                  </a:cubicBezTo>
                  <a:cubicBezTo>
                    <a:pt x="19" y="6"/>
                    <a:pt x="20" y="12"/>
                    <a:pt x="17" y="16"/>
                  </a:cubicBezTo>
                  <a:cubicBezTo>
                    <a:pt x="13" y="20"/>
                    <a:pt x="7" y="20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5" name="Google Shape;610;p9">
              <a:extLst>
                <a:ext uri="{FF2B5EF4-FFF2-40B4-BE49-F238E27FC236}">
                  <a16:creationId xmlns:a16="http://schemas.microsoft.com/office/drawing/2014/main" id="{F21213F6-586D-32AC-C507-23E087BE3EED}"/>
                </a:ext>
              </a:extLst>
            </p:cNvPr>
            <p:cNvSpPr/>
            <p:nvPr/>
          </p:nvSpPr>
          <p:spPr>
            <a:xfrm>
              <a:off x="12688865" y="9014258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3" y="3"/>
                  </a:moveTo>
                  <a:cubicBezTo>
                    <a:pt x="6" y="-1"/>
                    <a:pt x="12" y="-1"/>
                    <a:pt x="16" y="2"/>
                  </a:cubicBezTo>
                  <a:cubicBezTo>
                    <a:pt x="20" y="5"/>
                    <a:pt x="20" y="11"/>
                    <a:pt x="17" y="15"/>
                  </a:cubicBezTo>
                  <a:cubicBezTo>
                    <a:pt x="14" y="19"/>
                    <a:pt x="8" y="20"/>
                    <a:pt x="4" y="17"/>
                  </a:cubicBezTo>
                  <a:cubicBezTo>
                    <a:pt x="0" y="13"/>
                    <a:pt x="-1" y="7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6" name="Google Shape;611;p9">
              <a:extLst>
                <a:ext uri="{FF2B5EF4-FFF2-40B4-BE49-F238E27FC236}">
                  <a16:creationId xmlns:a16="http://schemas.microsoft.com/office/drawing/2014/main" id="{1FCC9A7E-1A51-95EB-D6CC-B5534EF4140A}"/>
                </a:ext>
              </a:extLst>
            </p:cNvPr>
            <p:cNvSpPr/>
            <p:nvPr/>
          </p:nvSpPr>
          <p:spPr>
            <a:xfrm>
              <a:off x="13564709" y="797367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2" y="3"/>
                  </a:moveTo>
                  <a:cubicBezTo>
                    <a:pt x="5" y="-1"/>
                    <a:pt x="11" y="-1"/>
                    <a:pt x="15" y="2"/>
                  </a:cubicBezTo>
                  <a:cubicBezTo>
                    <a:pt x="19" y="5"/>
                    <a:pt x="20" y="12"/>
                    <a:pt x="16" y="15"/>
                  </a:cubicBezTo>
                  <a:cubicBezTo>
                    <a:pt x="13" y="19"/>
                    <a:pt x="7" y="20"/>
                    <a:pt x="3" y="17"/>
                  </a:cubicBezTo>
                  <a:cubicBezTo>
                    <a:pt x="-1" y="13"/>
                    <a:pt x="-1" y="7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7" name="Google Shape;612;p9">
              <a:extLst>
                <a:ext uri="{FF2B5EF4-FFF2-40B4-BE49-F238E27FC236}">
                  <a16:creationId xmlns:a16="http://schemas.microsoft.com/office/drawing/2014/main" id="{08E98C77-5FE2-2D83-A73D-0CCBACB3CB76}"/>
                </a:ext>
              </a:extLst>
            </p:cNvPr>
            <p:cNvSpPr/>
            <p:nvPr/>
          </p:nvSpPr>
          <p:spPr>
            <a:xfrm>
              <a:off x="13715719" y="883579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5" y="18"/>
                  </a:moveTo>
                  <a:cubicBezTo>
                    <a:pt x="0" y="15"/>
                    <a:pt x="-1" y="9"/>
                    <a:pt x="1" y="5"/>
                  </a:cubicBezTo>
                  <a:cubicBezTo>
                    <a:pt x="4" y="1"/>
                    <a:pt x="9" y="-1"/>
                    <a:pt x="14" y="1"/>
                  </a:cubicBezTo>
                  <a:cubicBezTo>
                    <a:pt x="18" y="4"/>
                    <a:pt x="20" y="9"/>
                    <a:pt x="17" y="14"/>
                  </a:cubicBezTo>
                  <a:cubicBezTo>
                    <a:pt x="15" y="18"/>
                    <a:pt x="9" y="20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8" name="Google Shape;613;p9">
              <a:extLst>
                <a:ext uri="{FF2B5EF4-FFF2-40B4-BE49-F238E27FC236}">
                  <a16:creationId xmlns:a16="http://schemas.microsoft.com/office/drawing/2014/main" id="{147C0965-2AE1-9EEF-8CAF-7ED6A84EBEB9}"/>
                </a:ext>
              </a:extLst>
            </p:cNvPr>
            <p:cNvSpPr/>
            <p:nvPr/>
          </p:nvSpPr>
          <p:spPr>
            <a:xfrm>
              <a:off x="12537857" y="8154886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5" y="17"/>
                  </a:moveTo>
                  <a:cubicBezTo>
                    <a:pt x="1" y="15"/>
                    <a:pt x="-1" y="9"/>
                    <a:pt x="1" y="4"/>
                  </a:cubicBezTo>
                  <a:cubicBezTo>
                    <a:pt x="4" y="0"/>
                    <a:pt x="10" y="-2"/>
                    <a:pt x="14" y="1"/>
                  </a:cubicBezTo>
                  <a:cubicBezTo>
                    <a:pt x="19" y="3"/>
                    <a:pt x="20" y="9"/>
                    <a:pt x="18" y="14"/>
                  </a:cubicBezTo>
                  <a:cubicBezTo>
                    <a:pt x="15" y="18"/>
                    <a:pt x="10" y="20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9" name="Google Shape;614;p9">
              <a:extLst>
                <a:ext uri="{FF2B5EF4-FFF2-40B4-BE49-F238E27FC236}">
                  <a16:creationId xmlns:a16="http://schemas.microsoft.com/office/drawing/2014/main" id="{AF2C860D-1975-F218-6436-D62BD35B33ED}"/>
                </a:ext>
              </a:extLst>
            </p:cNvPr>
            <p:cNvSpPr/>
            <p:nvPr/>
          </p:nvSpPr>
          <p:spPr>
            <a:xfrm>
              <a:off x="12784961" y="9082898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4"/>
                  </a:moveTo>
                  <a:cubicBezTo>
                    <a:pt x="4" y="0"/>
                    <a:pt x="9" y="-2"/>
                    <a:pt x="14" y="1"/>
                  </a:cubicBezTo>
                  <a:cubicBezTo>
                    <a:pt x="18" y="4"/>
                    <a:pt x="20" y="9"/>
                    <a:pt x="17" y="14"/>
                  </a:cubicBezTo>
                  <a:cubicBezTo>
                    <a:pt x="15" y="18"/>
                    <a:pt x="9" y="20"/>
                    <a:pt x="5" y="17"/>
                  </a:cubicBezTo>
                  <a:cubicBezTo>
                    <a:pt x="0" y="15"/>
                    <a:pt x="-2" y="9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0" name="Google Shape;615;p9">
              <a:extLst>
                <a:ext uri="{FF2B5EF4-FFF2-40B4-BE49-F238E27FC236}">
                  <a16:creationId xmlns:a16="http://schemas.microsoft.com/office/drawing/2014/main" id="{0B629F28-8B5E-D2F2-E823-14615FD38F96}"/>
                </a:ext>
              </a:extLst>
            </p:cNvPr>
            <p:cNvSpPr/>
            <p:nvPr/>
          </p:nvSpPr>
          <p:spPr>
            <a:xfrm>
              <a:off x="13465861" y="7905037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5"/>
                  </a:moveTo>
                  <a:cubicBezTo>
                    <a:pt x="3" y="0"/>
                    <a:pt x="9" y="-1"/>
                    <a:pt x="14" y="1"/>
                  </a:cubicBezTo>
                  <a:cubicBezTo>
                    <a:pt x="18" y="4"/>
                    <a:pt x="19" y="10"/>
                    <a:pt x="17" y="14"/>
                  </a:cubicBezTo>
                  <a:cubicBezTo>
                    <a:pt x="14" y="19"/>
                    <a:pt x="8" y="20"/>
                    <a:pt x="4" y="17"/>
                  </a:cubicBezTo>
                  <a:cubicBezTo>
                    <a:pt x="0" y="15"/>
                    <a:pt x="-2" y="9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1" name="Google Shape;616;p9">
              <a:extLst>
                <a:ext uri="{FF2B5EF4-FFF2-40B4-BE49-F238E27FC236}">
                  <a16:creationId xmlns:a16="http://schemas.microsoft.com/office/drawing/2014/main" id="{958B9ED0-57D4-A19E-6126-19CE21CDF956}"/>
                </a:ext>
              </a:extLst>
            </p:cNvPr>
            <p:cNvSpPr/>
            <p:nvPr/>
          </p:nvSpPr>
          <p:spPr>
            <a:xfrm>
              <a:off x="13765139" y="8725971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8"/>
                  </a:moveTo>
                  <a:cubicBezTo>
                    <a:pt x="1" y="16"/>
                    <a:pt x="-1" y="11"/>
                    <a:pt x="1" y="6"/>
                  </a:cubicBezTo>
                  <a:cubicBezTo>
                    <a:pt x="3" y="1"/>
                    <a:pt x="8" y="-1"/>
                    <a:pt x="13" y="0"/>
                  </a:cubicBezTo>
                  <a:cubicBezTo>
                    <a:pt x="18" y="2"/>
                    <a:pt x="20" y="8"/>
                    <a:pt x="18" y="12"/>
                  </a:cubicBezTo>
                  <a:cubicBezTo>
                    <a:pt x="16" y="18"/>
                    <a:pt x="11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2" name="Google Shape;617;p9">
              <a:extLst>
                <a:ext uri="{FF2B5EF4-FFF2-40B4-BE49-F238E27FC236}">
                  <a16:creationId xmlns:a16="http://schemas.microsoft.com/office/drawing/2014/main" id="{6A5BADBF-FFCE-E9CB-9C15-4B59DD85361A}"/>
                </a:ext>
              </a:extLst>
            </p:cNvPr>
            <p:cNvSpPr/>
            <p:nvPr/>
          </p:nvSpPr>
          <p:spPr>
            <a:xfrm>
              <a:off x="12488437" y="826196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6" y="19"/>
                  </a:moveTo>
                  <a:cubicBezTo>
                    <a:pt x="1" y="17"/>
                    <a:pt x="-1" y="12"/>
                    <a:pt x="1" y="7"/>
                  </a:cubicBezTo>
                  <a:cubicBezTo>
                    <a:pt x="2" y="2"/>
                    <a:pt x="8" y="-1"/>
                    <a:pt x="12" y="1"/>
                  </a:cubicBezTo>
                  <a:cubicBezTo>
                    <a:pt x="18" y="3"/>
                    <a:pt x="20" y="8"/>
                    <a:pt x="18" y="13"/>
                  </a:cubicBezTo>
                  <a:cubicBezTo>
                    <a:pt x="17" y="18"/>
                    <a:pt x="11" y="21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3" name="Google Shape;618;p9">
              <a:extLst>
                <a:ext uri="{FF2B5EF4-FFF2-40B4-BE49-F238E27FC236}">
                  <a16:creationId xmlns:a16="http://schemas.microsoft.com/office/drawing/2014/main" id="{2C6ED1A4-6A8B-32F7-1E05-897F069A1A15}"/>
                </a:ext>
              </a:extLst>
            </p:cNvPr>
            <p:cNvSpPr/>
            <p:nvPr/>
          </p:nvSpPr>
          <p:spPr>
            <a:xfrm>
              <a:off x="12894785" y="9135064"/>
              <a:ext cx="49421" cy="46675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0" y="6"/>
                  </a:moveTo>
                  <a:cubicBezTo>
                    <a:pt x="2" y="1"/>
                    <a:pt x="8" y="-1"/>
                    <a:pt x="12" y="1"/>
                  </a:cubicBezTo>
                  <a:cubicBezTo>
                    <a:pt x="18" y="2"/>
                    <a:pt x="20" y="7"/>
                    <a:pt x="18" y="13"/>
                  </a:cubicBezTo>
                  <a:cubicBezTo>
                    <a:pt x="16" y="17"/>
                    <a:pt x="11" y="20"/>
                    <a:pt x="6" y="18"/>
                  </a:cubicBezTo>
                  <a:cubicBezTo>
                    <a:pt x="1" y="16"/>
                    <a:pt x="-1" y="1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4" name="Google Shape;619;p9">
              <a:extLst>
                <a:ext uri="{FF2B5EF4-FFF2-40B4-BE49-F238E27FC236}">
                  <a16:creationId xmlns:a16="http://schemas.microsoft.com/office/drawing/2014/main" id="{6F0D6FDF-8BAD-F9E0-C3D8-21B4C5E5FA4F}"/>
                </a:ext>
              </a:extLst>
            </p:cNvPr>
            <p:cNvSpPr/>
            <p:nvPr/>
          </p:nvSpPr>
          <p:spPr>
            <a:xfrm>
              <a:off x="13358791" y="7855616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" y="7"/>
                  </a:moveTo>
                  <a:cubicBezTo>
                    <a:pt x="3" y="2"/>
                    <a:pt x="8" y="-1"/>
                    <a:pt x="13" y="1"/>
                  </a:cubicBezTo>
                  <a:cubicBezTo>
                    <a:pt x="18" y="3"/>
                    <a:pt x="20" y="9"/>
                    <a:pt x="18" y="13"/>
                  </a:cubicBezTo>
                  <a:cubicBezTo>
                    <a:pt x="17" y="18"/>
                    <a:pt x="11" y="21"/>
                    <a:pt x="6" y="19"/>
                  </a:cubicBezTo>
                  <a:cubicBezTo>
                    <a:pt x="2" y="17"/>
                    <a:pt x="-1" y="12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5" name="Google Shape;620;p9">
              <a:extLst>
                <a:ext uri="{FF2B5EF4-FFF2-40B4-BE49-F238E27FC236}">
                  <a16:creationId xmlns:a16="http://schemas.microsoft.com/office/drawing/2014/main" id="{6A501F7C-076A-561D-1CEE-9501632D06BC}"/>
                </a:ext>
              </a:extLst>
            </p:cNvPr>
            <p:cNvSpPr/>
            <p:nvPr/>
          </p:nvSpPr>
          <p:spPr>
            <a:xfrm>
              <a:off x="13795333" y="8610655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8" y="19"/>
                  </a:moveTo>
                  <a:cubicBezTo>
                    <a:pt x="3" y="18"/>
                    <a:pt x="-1" y="13"/>
                    <a:pt x="0" y="8"/>
                  </a:cubicBezTo>
                  <a:cubicBezTo>
                    <a:pt x="1" y="3"/>
                    <a:pt x="6" y="-1"/>
                    <a:pt x="11" y="0"/>
                  </a:cubicBezTo>
                  <a:cubicBezTo>
                    <a:pt x="16" y="2"/>
                    <a:pt x="20" y="6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6" name="Google Shape;621;p9">
              <a:extLst>
                <a:ext uri="{FF2B5EF4-FFF2-40B4-BE49-F238E27FC236}">
                  <a16:creationId xmlns:a16="http://schemas.microsoft.com/office/drawing/2014/main" id="{4ACE59ED-8742-939D-7AAB-A5991D355823}"/>
                </a:ext>
              </a:extLst>
            </p:cNvPr>
            <p:cNvSpPr/>
            <p:nvPr/>
          </p:nvSpPr>
          <p:spPr>
            <a:xfrm>
              <a:off x="12458227" y="8374534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8" y="19"/>
                  </a:moveTo>
                  <a:cubicBezTo>
                    <a:pt x="3" y="18"/>
                    <a:pt x="-1" y="13"/>
                    <a:pt x="0" y="8"/>
                  </a:cubicBezTo>
                  <a:cubicBezTo>
                    <a:pt x="1" y="3"/>
                    <a:pt x="6" y="-1"/>
                    <a:pt x="11" y="0"/>
                  </a:cubicBezTo>
                  <a:cubicBezTo>
                    <a:pt x="16" y="2"/>
                    <a:pt x="19" y="6"/>
                    <a:pt x="18" y="11"/>
                  </a:cubicBezTo>
                  <a:cubicBezTo>
                    <a:pt x="18" y="17"/>
                    <a:pt x="13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7" name="Google Shape;622;p9">
              <a:extLst>
                <a:ext uri="{FF2B5EF4-FFF2-40B4-BE49-F238E27FC236}">
                  <a16:creationId xmlns:a16="http://schemas.microsoft.com/office/drawing/2014/main" id="{EC305338-5BE9-4EA5-AC9C-702FBA8B1AFC}"/>
                </a:ext>
              </a:extLst>
            </p:cNvPr>
            <p:cNvSpPr/>
            <p:nvPr/>
          </p:nvSpPr>
          <p:spPr>
            <a:xfrm>
              <a:off x="13010100" y="9162520"/>
              <a:ext cx="46675" cy="49421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8"/>
                  </a:moveTo>
                  <a:cubicBezTo>
                    <a:pt x="1" y="3"/>
                    <a:pt x="6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6"/>
                    <a:pt x="12" y="20"/>
                    <a:pt x="7" y="19"/>
                  </a:cubicBezTo>
                  <a:cubicBezTo>
                    <a:pt x="2" y="18"/>
                    <a:pt x="-1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8" name="Google Shape;623;p9">
              <a:extLst>
                <a:ext uri="{FF2B5EF4-FFF2-40B4-BE49-F238E27FC236}">
                  <a16:creationId xmlns:a16="http://schemas.microsoft.com/office/drawing/2014/main" id="{D10DC7EB-1E0F-B271-B263-6D280F4FA2FA}"/>
                </a:ext>
              </a:extLst>
            </p:cNvPr>
            <p:cNvSpPr/>
            <p:nvPr/>
          </p:nvSpPr>
          <p:spPr>
            <a:xfrm>
              <a:off x="13246214" y="7825415"/>
              <a:ext cx="46675" cy="46675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7"/>
                  </a:moveTo>
                  <a:cubicBezTo>
                    <a:pt x="1" y="2"/>
                    <a:pt x="5" y="-1"/>
                    <a:pt x="11" y="0"/>
                  </a:cubicBezTo>
                  <a:cubicBezTo>
                    <a:pt x="16" y="1"/>
                    <a:pt x="19" y="6"/>
                    <a:pt x="18" y="11"/>
                  </a:cubicBezTo>
                  <a:cubicBezTo>
                    <a:pt x="17" y="16"/>
                    <a:pt x="12" y="19"/>
                    <a:pt x="7" y="18"/>
                  </a:cubicBezTo>
                  <a:cubicBezTo>
                    <a:pt x="2" y="17"/>
                    <a:pt x="-1" y="1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9" name="Google Shape;624;p9">
              <a:extLst>
                <a:ext uri="{FF2B5EF4-FFF2-40B4-BE49-F238E27FC236}">
                  <a16:creationId xmlns:a16="http://schemas.microsoft.com/office/drawing/2014/main" id="{333113B8-9305-030F-8D57-8D1BFAEA3F6E}"/>
                </a:ext>
              </a:extLst>
            </p:cNvPr>
            <p:cNvSpPr/>
            <p:nvPr/>
          </p:nvSpPr>
          <p:spPr>
            <a:xfrm>
              <a:off x="12038159" y="849258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4" y="0"/>
                    <a:pt x="19" y="5"/>
                    <a:pt x="19" y="10"/>
                  </a:cubicBezTo>
                  <a:cubicBezTo>
                    <a:pt x="19" y="15"/>
                    <a:pt x="14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0" name="Google Shape;625;p9">
              <a:extLst>
                <a:ext uri="{FF2B5EF4-FFF2-40B4-BE49-F238E27FC236}">
                  <a16:creationId xmlns:a16="http://schemas.microsoft.com/office/drawing/2014/main" id="{97EC8495-DB2D-ABF0-158E-32F7ED11182F}"/>
                </a:ext>
              </a:extLst>
            </p:cNvPr>
            <p:cNvSpPr/>
            <p:nvPr/>
          </p:nvSpPr>
          <p:spPr>
            <a:xfrm>
              <a:off x="12172693" y="849258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1" name="Google Shape;626;p9">
              <a:extLst>
                <a:ext uri="{FF2B5EF4-FFF2-40B4-BE49-F238E27FC236}">
                  <a16:creationId xmlns:a16="http://schemas.microsoft.com/office/drawing/2014/main" id="{00DDC512-CFE9-7EE0-3AA0-8A31F27B9993}"/>
                </a:ext>
              </a:extLst>
            </p:cNvPr>
            <p:cNvSpPr/>
            <p:nvPr/>
          </p:nvSpPr>
          <p:spPr>
            <a:xfrm>
              <a:off x="12309973" y="8492587"/>
              <a:ext cx="49421" cy="49421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429" name="Google Shape;627;p9">
            <a:extLst>
              <a:ext uri="{FF2B5EF4-FFF2-40B4-BE49-F238E27FC236}">
                <a16:creationId xmlns:a16="http://schemas.microsoft.com/office/drawing/2014/main" id="{C22D745A-2C5F-5FE9-56BF-C1767A2830CE}"/>
              </a:ext>
            </a:extLst>
          </p:cNvPr>
          <p:cNvSpPr/>
          <p:nvPr/>
        </p:nvSpPr>
        <p:spPr>
          <a:xfrm>
            <a:off x="3797201" y="1466827"/>
            <a:ext cx="169411" cy="169411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82" y="106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rgbClr val="1482AC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1" name="Google Shape;629;p9">
            <a:extLst>
              <a:ext uri="{FF2B5EF4-FFF2-40B4-BE49-F238E27FC236}">
                <a16:creationId xmlns:a16="http://schemas.microsoft.com/office/drawing/2014/main" id="{8902FEE4-92F7-ABBD-6DE8-6D2A4D2D51CD}"/>
              </a:ext>
            </a:extLst>
          </p:cNvPr>
          <p:cNvSpPr/>
          <p:nvPr/>
        </p:nvSpPr>
        <p:spPr>
          <a:xfrm>
            <a:off x="4531319" y="2522014"/>
            <a:ext cx="169411" cy="169411"/>
          </a:xfrm>
          <a:custGeom>
            <a:avLst/>
            <a:gdLst/>
            <a:ahLst/>
            <a:cxnLst/>
            <a:rect l="l" t="t" r="r" b="b"/>
            <a:pathLst>
              <a:path w="106" h="106" extrusionOk="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82" y="106"/>
                  <a:pt x="106" y="83"/>
                  <a:pt x="106" y="53"/>
                </a:cubicBezTo>
                <a:cubicBezTo>
                  <a:pt x="106" y="23"/>
                  <a:pt x="82" y="0"/>
                  <a:pt x="53" y="0"/>
                </a:cubicBezTo>
                <a:cubicBezTo>
                  <a:pt x="23" y="0"/>
                  <a:pt x="0" y="23"/>
                  <a:pt x="0" y="53"/>
                </a:cubicBezTo>
                <a:close/>
              </a:path>
            </a:pathLst>
          </a:custGeom>
          <a:solidFill>
            <a:srgbClr val="1D629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3" name="Google Shape;631;p9">
            <a:extLst>
              <a:ext uri="{FF2B5EF4-FFF2-40B4-BE49-F238E27FC236}">
                <a16:creationId xmlns:a16="http://schemas.microsoft.com/office/drawing/2014/main" id="{BDAF92D6-3D88-75B4-7F91-2E097258B07C}"/>
              </a:ext>
            </a:extLst>
          </p:cNvPr>
          <p:cNvSpPr/>
          <p:nvPr/>
        </p:nvSpPr>
        <p:spPr>
          <a:xfrm>
            <a:off x="4531319" y="3577201"/>
            <a:ext cx="169411" cy="171024"/>
          </a:xfrm>
          <a:custGeom>
            <a:avLst/>
            <a:gdLst/>
            <a:ahLst/>
            <a:cxnLst/>
            <a:rect l="l" t="t" r="r" b="b"/>
            <a:pathLst>
              <a:path w="106" h="107" extrusionOk="0">
                <a:moveTo>
                  <a:pt x="0" y="54"/>
                </a:moveTo>
                <a:cubicBezTo>
                  <a:pt x="0" y="83"/>
                  <a:pt x="23" y="107"/>
                  <a:pt x="53" y="107"/>
                </a:cubicBezTo>
                <a:cubicBezTo>
                  <a:pt x="82" y="107"/>
                  <a:pt x="106" y="83"/>
                  <a:pt x="106" y="54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4"/>
                </a:cubicBezTo>
                <a:close/>
              </a:path>
            </a:pathLst>
          </a:custGeom>
          <a:solidFill>
            <a:srgbClr val="1D9BA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5" name="Google Shape;633;p9">
            <a:extLst>
              <a:ext uri="{FF2B5EF4-FFF2-40B4-BE49-F238E27FC236}">
                <a16:creationId xmlns:a16="http://schemas.microsoft.com/office/drawing/2014/main" id="{02ABCFEB-F713-6E53-6E77-7D4BEA961F19}"/>
              </a:ext>
            </a:extLst>
          </p:cNvPr>
          <p:cNvSpPr/>
          <p:nvPr/>
        </p:nvSpPr>
        <p:spPr>
          <a:xfrm>
            <a:off x="3816567" y="4634001"/>
            <a:ext cx="171024" cy="171024"/>
          </a:xfrm>
          <a:custGeom>
            <a:avLst/>
            <a:gdLst/>
            <a:ahLst/>
            <a:cxnLst/>
            <a:rect l="l" t="t" r="r" b="b"/>
            <a:pathLst>
              <a:path w="107" h="107" extrusionOk="0">
                <a:moveTo>
                  <a:pt x="0" y="53"/>
                </a:moveTo>
                <a:cubicBezTo>
                  <a:pt x="0" y="83"/>
                  <a:pt x="24" y="107"/>
                  <a:pt x="53" y="107"/>
                </a:cubicBezTo>
                <a:cubicBezTo>
                  <a:pt x="83" y="107"/>
                  <a:pt x="107" y="83"/>
                  <a:pt x="107" y="53"/>
                </a:cubicBezTo>
                <a:cubicBezTo>
                  <a:pt x="107" y="24"/>
                  <a:pt x="83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rgbClr val="27CED7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37" name="Google Shape;635;p9">
            <a:extLst>
              <a:ext uri="{FF2B5EF4-FFF2-40B4-BE49-F238E27FC236}">
                <a16:creationId xmlns:a16="http://schemas.microsoft.com/office/drawing/2014/main" id="{E5699FD6-9F21-9F43-4C09-9C5E0646E73B}"/>
              </a:ext>
            </a:extLst>
          </p:cNvPr>
          <p:cNvGrpSpPr/>
          <p:nvPr/>
        </p:nvGrpSpPr>
        <p:grpSpPr>
          <a:xfrm>
            <a:off x="1752979" y="1142526"/>
            <a:ext cx="2949364" cy="3991640"/>
            <a:chOff x="6939579" y="4228684"/>
            <a:chExt cx="5018957" cy="6792605"/>
          </a:xfrm>
        </p:grpSpPr>
        <p:sp>
          <p:nvSpPr>
            <p:cNvPr id="438" name="Google Shape;636;p9">
              <a:extLst>
                <a:ext uri="{FF2B5EF4-FFF2-40B4-BE49-F238E27FC236}">
                  <a16:creationId xmlns:a16="http://schemas.microsoft.com/office/drawing/2014/main" id="{4F657511-F989-B99A-67F4-AE36913B81F7}"/>
                </a:ext>
              </a:extLst>
            </p:cNvPr>
            <p:cNvSpPr/>
            <p:nvPr/>
          </p:nvSpPr>
          <p:spPr>
            <a:xfrm>
              <a:off x="11818511" y="6856219"/>
              <a:ext cx="140025" cy="1529297"/>
            </a:xfrm>
            <a:custGeom>
              <a:avLst/>
              <a:gdLst/>
              <a:ahLst/>
              <a:cxnLst/>
              <a:rect l="l" t="t" r="r" b="b"/>
              <a:pathLst>
                <a:path w="52" h="558" extrusionOk="0">
                  <a:moveTo>
                    <a:pt x="1" y="552"/>
                  </a:moveTo>
                  <a:cubicBezTo>
                    <a:pt x="8" y="553"/>
                    <a:pt x="15" y="555"/>
                    <a:pt x="21" y="558"/>
                  </a:cubicBezTo>
                  <a:cubicBezTo>
                    <a:pt x="41" y="468"/>
                    <a:pt x="52" y="375"/>
                    <a:pt x="52" y="280"/>
                  </a:cubicBezTo>
                  <a:cubicBezTo>
                    <a:pt x="52" y="183"/>
                    <a:pt x="41" y="90"/>
                    <a:pt x="20" y="0"/>
                  </a:cubicBezTo>
                  <a:cubicBezTo>
                    <a:pt x="14" y="2"/>
                    <a:pt x="7" y="4"/>
                    <a:pt x="0" y="4"/>
                  </a:cubicBezTo>
                  <a:cubicBezTo>
                    <a:pt x="21" y="93"/>
                    <a:pt x="31" y="185"/>
                    <a:pt x="31" y="280"/>
                  </a:cubicBezTo>
                  <a:cubicBezTo>
                    <a:pt x="31" y="374"/>
                    <a:pt x="21" y="465"/>
                    <a:pt x="1" y="5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9" name="Google Shape;637;p9">
              <a:extLst>
                <a:ext uri="{FF2B5EF4-FFF2-40B4-BE49-F238E27FC236}">
                  <a16:creationId xmlns:a16="http://schemas.microsoft.com/office/drawing/2014/main" id="{D471A37F-0093-BABF-9154-FBD48664E499}"/>
                </a:ext>
              </a:extLst>
            </p:cNvPr>
            <p:cNvSpPr/>
            <p:nvPr/>
          </p:nvSpPr>
          <p:spPr>
            <a:xfrm>
              <a:off x="6939579" y="10373328"/>
              <a:ext cx="3552802" cy="647961"/>
            </a:xfrm>
            <a:custGeom>
              <a:avLst/>
              <a:gdLst/>
              <a:ahLst/>
              <a:cxnLst/>
              <a:rect l="l" t="t" r="r" b="b"/>
              <a:pathLst>
                <a:path w="1295" h="237" extrusionOk="0">
                  <a:moveTo>
                    <a:pt x="1295" y="17"/>
                  </a:moveTo>
                  <a:cubicBezTo>
                    <a:pt x="1290" y="12"/>
                    <a:pt x="1286" y="7"/>
                    <a:pt x="1284" y="0"/>
                  </a:cubicBezTo>
                  <a:cubicBezTo>
                    <a:pt x="1087" y="136"/>
                    <a:pt x="848" y="217"/>
                    <a:pt x="591" y="217"/>
                  </a:cubicBezTo>
                  <a:cubicBezTo>
                    <a:pt x="409" y="217"/>
                    <a:pt x="227" y="175"/>
                    <a:pt x="64" y="97"/>
                  </a:cubicBezTo>
                  <a:cubicBezTo>
                    <a:pt x="64" y="95"/>
                    <a:pt x="64" y="93"/>
                    <a:pt x="64" y="91"/>
                  </a:cubicBezTo>
                  <a:cubicBezTo>
                    <a:pt x="64" y="74"/>
                    <a:pt x="50" y="59"/>
                    <a:pt x="32" y="59"/>
                  </a:cubicBezTo>
                  <a:cubicBezTo>
                    <a:pt x="15" y="59"/>
                    <a:pt x="0" y="74"/>
                    <a:pt x="0" y="91"/>
                  </a:cubicBezTo>
                  <a:cubicBezTo>
                    <a:pt x="0" y="109"/>
                    <a:pt x="15" y="123"/>
                    <a:pt x="32" y="123"/>
                  </a:cubicBezTo>
                  <a:cubicBezTo>
                    <a:pt x="41" y="123"/>
                    <a:pt x="49" y="120"/>
                    <a:pt x="54" y="115"/>
                  </a:cubicBezTo>
                  <a:cubicBezTo>
                    <a:pt x="221" y="195"/>
                    <a:pt x="406" y="237"/>
                    <a:pt x="591" y="237"/>
                  </a:cubicBezTo>
                  <a:cubicBezTo>
                    <a:pt x="852" y="237"/>
                    <a:pt x="1095" y="156"/>
                    <a:pt x="1295" y="17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0" name="Google Shape;638;p9">
              <a:extLst>
                <a:ext uri="{FF2B5EF4-FFF2-40B4-BE49-F238E27FC236}">
                  <a16:creationId xmlns:a16="http://schemas.microsoft.com/office/drawing/2014/main" id="{33A61F5F-2BE2-A6F2-79F6-B229D5AE5433}"/>
                </a:ext>
              </a:extLst>
            </p:cNvPr>
            <p:cNvSpPr/>
            <p:nvPr/>
          </p:nvSpPr>
          <p:spPr>
            <a:xfrm>
              <a:off x="10690071" y="8649094"/>
              <a:ext cx="1106475" cy="1592446"/>
            </a:xfrm>
            <a:custGeom>
              <a:avLst/>
              <a:gdLst/>
              <a:ahLst/>
              <a:cxnLst/>
              <a:rect l="l" t="t" r="r" b="b"/>
              <a:pathLst>
                <a:path w="404" h="581" extrusionOk="0">
                  <a:moveTo>
                    <a:pt x="384" y="0"/>
                  </a:moveTo>
                  <a:cubicBezTo>
                    <a:pt x="312" y="223"/>
                    <a:pt x="177" y="419"/>
                    <a:pt x="0" y="566"/>
                  </a:cubicBezTo>
                  <a:cubicBezTo>
                    <a:pt x="5" y="570"/>
                    <a:pt x="9" y="575"/>
                    <a:pt x="13" y="581"/>
                  </a:cubicBezTo>
                  <a:cubicBezTo>
                    <a:pt x="193" y="432"/>
                    <a:pt x="330" y="233"/>
                    <a:pt x="404" y="6"/>
                  </a:cubicBezTo>
                  <a:cubicBezTo>
                    <a:pt x="397" y="5"/>
                    <a:pt x="390" y="3"/>
                    <a:pt x="38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1" name="Google Shape;639;p9">
              <a:extLst>
                <a:ext uri="{FF2B5EF4-FFF2-40B4-BE49-F238E27FC236}">
                  <a16:creationId xmlns:a16="http://schemas.microsoft.com/office/drawing/2014/main" id="{4308440C-60BA-9E19-20FF-B7B608752FC7}"/>
                </a:ext>
              </a:extLst>
            </p:cNvPr>
            <p:cNvSpPr/>
            <p:nvPr/>
          </p:nvSpPr>
          <p:spPr>
            <a:xfrm>
              <a:off x="6939579" y="4228684"/>
              <a:ext cx="3525346" cy="628742"/>
            </a:xfrm>
            <a:custGeom>
              <a:avLst/>
              <a:gdLst/>
              <a:ahLst/>
              <a:cxnLst/>
              <a:rect l="l" t="t" r="r" b="b"/>
              <a:pathLst>
                <a:path w="1285" h="230" extrusionOk="0">
                  <a:moveTo>
                    <a:pt x="1273" y="230"/>
                  </a:moveTo>
                  <a:cubicBezTo>
                    <a:pt x="1276" y="224"/>
                    <a:pt x="1280" y="218"/>
                    <a:pt x="1285" y="214"/>
                  </a:cubicBezTo>
                  <a:cubicBezTo>
                    <a:pt x="1087" y="79"/>
                    <a:pt x="848" y="0"/>
                    <a:pt x="591" y="0"/>
                  </a:cubicBezTo>
                  <a:cubicBezTo>
                    <a:pt x="406" y="0"/>
                    <a:pt x="222" y="42"/>
                    <a:pt x="56" y="122"/>
                  </a:cubicBezTo>
                  <a:cubicBezTo>
                    <a:pt x="50" y="115"/>
                    <a:pt x="42" y="111"/>
                    <a:pt x="32" y="111"/>
                  </a:cubicBezTo>
                  <a:cubicBezTo>
                    <a:pt x="15" y="111"/>
                    <a:pt x="0" y="126"/>
                    <a:pt x="0" y="143"/>
                  </a:cubicBezTo>
                  <a:cubicBezTo>
                    <a:pt x="0" y="161"/>
                    <a:pt x="15" y="175"/>
                    <a:pt x="32" y="175"/>
                  </a:cubicBezTo>
                  <a:cubicBezTo>
                    <a:pt x="50" y="175"/>
                    <a:pt x="64" y="161"/>
                    <a:pt x="64" y="143"/>
                  </a:cubicBezTo>
                  <a:cubicBezTo>
                    <a:pt x="64" y="142"/>
                    <a:pt x="64" y="141"/>
                    <a:pt x="64" y="140"/>
                  </a:cubicBezTo>
                  <a:cubicBezTo>
                    <a:pt x="228" y="62"/>
                    <a:pt x="409" y="20"/>
                    <a:pt x="591" y="20"/>
                  </a:cubicBezTo>
                  <a:cubicBezTo>
                    <a:pt x="844" y="20"/>
                    <a:pt x="1078" y="98"/>
                    <a:pt x="1273" y="23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2" name="Google Shape;640;p9">
              <a:extLst>
                <a:ext uri="{FF2B5EF4-FFF2-40B4-BE49-F238E27FC236}">
                  <a16:creationId xmlns:a16="http://schemas.microsoft.com/office/drawing/2014/main" id="{BA7262AB-DFBE-6BB6-D7D9-AF4AFCDCAC36}"/>
                </a:ext>
              </a:extLst>
            </p:cNvPr>
            <p:cNvSpPr/>
            <p:nvPr/>
          </p:nvSpPr>
          <p:spPr>
            <a:xfrm>
              <a:off x="10665353" y="4986468"/>
              <a:ext cx="1128440" cy="1606174"/>
            </a:xfrm>
            <a:custGeom>
              <a:avLst/>
              <a:gdLst/>
              <a:ahLst/>
              <a:cxnLst/>
              <a:rect l="l" t="t" r="r" b="b"/>
              <a:pathLst>
                <a:path w="412" h="586" extrusionOk="0">
                  <a:moveTo>
                    <a:pt x="12" y="0"/>
                  </a:moveTo>
                  <a:cubicBezTo>
                    <a:pt x="9" y="6"/>
                    <a:pt x="5" y="12"/>
                    <a:pt x="0" y="16"/>
                  </a:cubicBezTo>
                  <a:cubicBezTo>
                    <a:pt x="180" y="163"/>
                    <a:pt x="319" y="360"/>
                    <a:pt x="392" y="586"/>
                  </a:cubicBezTo>
                  <a:cubicBezTo>
                    <a:pt x="398" y="583"/>
                    <a:pt x="405" y="581"/>
                    <a:pt x="412" y="580"/>
                  </a:cubicBezTo>
                  <a:cubicBezTo>
                    <a:pt x="337" y="350"/>
                    <a:pt x="196" y="149"/>
                    <a:pt x="12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619" name="Google Shape;645;p9">
            <a:extLst>
              <a:ext uri="{FF2B5EF4-FFF2-40B4-BE49-F238E27FC236}">
                <a16:creationId xmlns:a16="http://schemas.microsoft.com/office/drawing/2014/main" id="{15622EF5-7C7E-90A5-8258-66C9F9B0FB0C}"/>
              </a:ext>
            </a:extLst>
          </p:cNvPr>
          <p:cNvSpPr txBox="1"/>
          <p:nvPr/>
        </p:nvSpPr>
        <p:spPr>
          <a:xfrm>
            <a:off x="6099580" y="1056396"/>
            <a:ext cx="490716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s-EC" sz="13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Consolidación de información</a:t>
            </a:r>
            <a:endParaRPr lang="es-EC" sz="13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71450" indent="-171450"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EC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Ingreso de información productiva y económica levantada por las unidades de información provinciales.</a:t>
            </a:r>
          </a:p>
          <a:p>
            <a:pPr marL="171450" indent="-171450">
              <a:spcAft>
                <a:spcPts val="60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EC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Base de datos única.</a:t>
            </a:r>
            <a:endParaRPr lang="es-EC" sz="13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0" name="Google Shape;646;p9">
            <a:extLst>
              <a:ext uri="{FF2B5EF4-FFF2-40B4-BE49-F238E27FC236}">
                <a16:creationId xmlns:a16="http://schemas.microsoft.com/office/drawing/2014/main" id="{6C33A5B1-C542-3AF4-35C0-100B563C7C45}"/>
              </a:ext>
            </a:extLst>
          </p:cNvPr>
          <p:cNvSpPr txBox="1"/>
          <p:nvPr/>
        </p:nvSpPr>
        <p:spPr>
          <a:xfrm>
            <a:off x="6099580" y="2226750"/>
            <a:ext cx="490716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s-EC" sz="13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Validación de información</a:t>
            </a:r>
            <a:endParaRPr lang="es-EC" sz="13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7145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EC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Validación a partir de la ejecución de algoritmos</a:t>
            </a:r>
          </a:p>
          <a:p>
            <a:pPr marL="17145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EC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“Alerta” de datos erróneos al momento de ingresar la información</a:t>
            </a:r>
          </a:p>
        </p:txBody>
      </p:sp>
      <p:sp>
        <p:nvSpPr>
          <p:cNvPr id="621" name="Google Shape;647;p9">
            <a:extLst>
              <a:ext uri="{FF2B5EF4-FFF2-40B4-BE49-F238E27FC236}">
                <a16:creationId xmlns:a16="http://schemas.microsoft.com/office/drawing/2014/main" id="{D24D8ADC-032D-F3FD-503E-230763741FE4}"/>
              </a:ext>
            </a:extLst>
          </p:cNvPr>
          <p:cNvSpPr txBox="1"/>
          <p:nvPr/>
        </p:nvSpPr>
        <p:spPr>
          <a:xfrm>
            <a:off x="6099580" y="3267340"/>
            <a:ext cx="4907168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</a:pPr>
            <a:r>
              <a:rPr lang="es-EC" sz="13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Información parametrizada </a:t>
            </a:r>
            <a:endParaRPr lang="es-MX" sz="1300" b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Arial"/>
            </a:endParaRPr>
          </a:p>
          <a:p>
            <a:pPr marL="17145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Creación de usuarios y perfiles</a:t>
            </a:r>
          </a:p>
          <a:p>
            <a:pPr marL="17145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Estandarización de presentaciones</a:t>
            </a:r>
          </a:p>
          <a:p>
            <a:pPr marL="17145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Catálogos de productos</a:t>
            </a:r>
            <a:endParaRPr lang="es-MX" sz="13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2" name="Google Shape;648;p9">
            <a:extLst>
              <a:ext uri="{FF2B5EF4-FFF2-40B4-BE49-F238E27FC236}">
                <a16:creationId xmlns:a16="http://schemas.microsoft.com/office/drawing/2014/main" id="{6AADCB88-4EE4-6DA8-49ED-384F698883DA}"/>
              </a:ext>
            </a:extLst>
          </p:cNvPr>
          <p:cNvSpPr txBox="1"/>
          <p:nvPr/>
        </p:nvSpPr>
        <p:spPr>
          <a:xfrm>
            <a:off x="6099580" y="4450069"/>
            <a:ext cx="490716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s-EC" sz="13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Arquitectura del sistema</a:t>
            </a:r>
            <a:endParaRPr lang="es-MX" sz="1300" b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1200"/>
              <a:buFont typeface="Arial"/>
              <a:buNone/>
            </a:pPr>
            <a:r>
              <a:rPr lang="es-MX" sz="13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Arquitectura monolítica </a:t>
            </a:r>
            <a:endParaRPr lang="es-MX" sz="13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27" name="CuadroTexto 626">
            <a:extLst>
              <a:ext uri="{FF2B5EF4-FFF2-40B4-BE49-F238E27FC236}">
                <a16:creationId xmlns:a16="http://schemas.microsoft.com/office/drawing/2014/main" id="{9055F278-D7C9-C890-80D0-841F211BCFB2}"/>
              </a:ext>
            </a:extLst>
          </p:cNvPr>
          <p:cNvSpPr txBox="1"/>
          <p:nvPr/>
        </p:nvSpPr>
        <p:spPr>
          <a:xfrm>
            <a:off x="387489" y="5483570"/>
            <a:ext cx="57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</a:p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SINAGAP: Sistema de Información Nacional de Agricultura, Ganadería, Acuacultura y Pesca</a:t>
            </a:r>
          </a:p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SINA: Sistema Nacional de Agricultura</a:t>
            </a:r>
          </a:p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SIPA: Sistema de Información Pública Agropecuaria</a:t>
            </a:r>
          </a:p>
          <a:p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SICA: Sistema de Información y Censo Agropecuario</a:t>
            </a:r>
            <a:endParaRPr lang="es-EC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8" name="Rectángulo: esquinas redondeadas 627">
            <a:extLst>
              <a:ext uri="{FF2B5EF4-FFF2-40B4-BE49-F238E27FC236}">
                <a16:creationId xmlns:a16="http://schemas.microsoft.com/office/drawing/2014/main" id="{0DC10618-2075-2F4B-5854-A3150AC6DC4A}"/>
              </a:ext>
            </a:extLst>
          </p:cNvPr>
          <p:cNvSpPr/>
          <p:nvPr/>
        </p:nvSpPr>
        <p:spPr>
          <a:xfrm>
            <a:off x="2033821" y="2273940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SINAGAP</a:t>
            </a:r>
          </a:p>
        </p:txBody>
      </p:sp>
      <p:sp>
        <p:nvSpPr>
          <p:cNvPr id="629" name="Rectángulo: esquinas redondeadas 628">
            <a:extLst>
              <a:ext uri="{FF2B5EF4-FFF2-40B4-BE49-F238E27FC236}">
                <a16:creationId xmlns:a16="http://schemas.microsoft.com/office/drawing/2014/main" id="{9B706471-92A6-11F7-A63D-51079D0C0D85}"/>
              </a:ext>
            </a:extLst>
          </p:cNvPr>
          <p:cNvSpPr/>
          <p:nvPr/>
        </p:nvSpPr>
        <p:spPr>
          <a:xfrm>
            <a:off x="2033821" y="3125407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</a:t>
            </a:r>
          </a:p>
        </p:txBody>
      </p:sp>
      <p:sp>
        <p:nvSpPr>
          <p:cNvPr id="630" name="Rectángulo: esquinas redondeadas 629">
            <a:extLst>
              <a:ext uri="{FF2B5EF4-FFF2-40B4-BE49-F238E27FC236}">
                <a16:creationId xmlns:a16="http://schemas.microsoft.com/office/drawing/2014/main" id="{91FE632C-7684-1D16-3210-71286963BCCB}"/>
              </a:ext>
            </a:extLst>
          </p:cNvPr>
          <p:cNvSpPr/>
          <p:nvPr/>
        </p:nvSpPr>
        <p:spPr>
          <a:xfrm>
            <a:off x="2033821" y="4024122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200F6-8CAA-0DCE-0FD5-EEFEF72AEEA6}"/>
              </a:ext>
            </a:extLst>
          </p:cNvPr>
          <p:cNvGrpSpPr/>
          <p:nvPr/>
        </p:nvGrpSpPr>
        <p:grpSpPr>
          <a:xfrm>
            <a:off x="5194962" y="4500875"/>
            <a:ext cx="421858" cy="423467"/>
            <a:chOff x="11753265" y="5219549"/>
            <a:chExt cx="801035" cy="804091"/>
          </a:xfrm>
          <a:solidFill>
            <a:srgbClr val="27CED7"/>
          </a:solidFill>
        </p:grpSpPr>
        <p:sp>
          <p:nvSpPr>
            <p:cNvPr id="4" name="Freeform: Shape 9029">
              <a:extLst>
                <a:ext uri="{FF2B5EF4-FFF2-40B4-BE49-F238E27FC236}">
                  <a16:creationId xmlns:a16="http://schemas.microsoft.com/office/drawing/2014/main" id="{4B825159-471C-0ED4-E230-F7D36A386F2A}"/>
                </a:ext>
              </a:extLst>
            </p:cNvPr>
            <p:cNvSpPr/>
            <p:nvPr/>
          </p:nvSpPr>
          <p:spPr>
            <a:xfrm>
              <a:off x="11753265" y="5219549"/>
              <a:ext cx="801035" cy="80409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3" h="264">
                  <a:moveTo>
                    <a:pt x="132" y="223"/>
                  </a:moveTo>
                  <a:cubicBezTo>
                    <a:pt x="82" y="223"/>
                    <a:pt x="41" y="182"/>
                    <a:pt x="41" y="132"/>
                  </a:cubicBezTo>
                  <a:cubicBezTo>
                    <a:pt x="41" y="82"/>
                    <a:pt x="82" y="41"/>
                    <a:pt x="132" y="41"/>
                  </a:cubicBezTo>
                  <a:cubicBezTo>
                    <a:pt x="182" y="41"/>
                    <a:pt x="222" y="82"/>
                    <a:pt x="222" y="132"/>
                  </a:cubicBezTo>
                  <a:cubicBezTo>
                    <a:pt x="222" y="182"/>
                    <a:pt x="182" y="223"/>
                    <a:pt x="132" y="223"/>
                  </a:cubicBezTo>
                  <a:close/>
                  <a:moveTo>
                    <a:pt x="263" y="140"/>
                  </a:moveTo>
                  <a:lnTo>
                    <a:pt x="263" y="124"/>
                  </a:lnTo>
                  <a:lnTo>
                    <a:pt x="250" y="124"/>
                  </a:lnTo>
                  <a:cubicBezTo>
                    <a:pt x="249" y="117"/>
                    <a:pt x="248" y="110"/>
                    <a:pt x="247" y="103"/>
                  </a:cubicBezTo>
                  <a:lnTo>
                    <a:pt x="259" y="99"/>
                  </a:lnTo>
                  <a:lnTo>
                    <a:pt x="255" y="84"/>
                  </a:lnTo>
                  <a:lnTo>
                    <a:pt x="241" y="88"/>
                  </a:lnTo>
                  <a:cubicBezTo>
                    <a:pt x="239" y="81"/>
                    <a:pt x="235" y="75"/>
                    <a:pt x="232" y="69"/>
                  </a:cubicBezTo>
                  <a:lnTo>
                    <a:pt x="243" y="61"/>
                  </a:lnTo>
                  <a:lnTo>
                    <a:pt x="234" y="49"/>
                  </a:lnTo>
                  <a:lnTo>
                    <a:pt x="234" y="48"/>
                  </a:lnTo>
                  <a:lnTo>
                    <a:pt x="222" y="56"/>
                  </a:lnTo>
                  <a:cubicBezTo>
                    <a:pt x="218" y="51"/>
                    <a:pt x="213" y="46"/>
                    <a:pt x="207" y="41"/>
                  </a:cubicBezTo>
                  <a:lnTo>
                    <a:pt x="216" y="30"/>
                  </a:lnTo>
                  <a:lnTo>
                    <a:pt x="215" y="30"/>
                  </a:lnTo>
                  <a:lnTo>
                    <a:pt x="203" y="21"/>
                  </a:lnTo>
                  <a:lnTo>
                    <a:pt x="195" y="32"/>
                  </a:lnTo>
                  <a:cubicBezTo>
                    <a:pt x="189" y="28"/>
                    <a:pt x="182" y="25"/>
                    <a:pt x="176" y="22"/>
                  </a:cubicBezTo>
                  <a:lnTo>
                    <a:pt x="180" y="9"/>
                  </a:lnTo>
                  <a:lnTo>
                    <a:pt x="165" y="4"/>
                  </a:lnTo>
                  <a:lnTo>
                    <a:pt x="161" y="17"/>
                  </a:lnTo>
                  <a:cubicBezTo>
                    <a:pt x="154" y="16"/>
                    <a:pt x="147" y="15"/>
                    <a:pt x="140" y="14"/>
                  </a:cubicBezTo>
                  <a:lnTo>
                    <a:pt x="140" y="0"/>
                  </a:lnTo>
                  <a:lnTo>
                    <a:pt x="124" y="0"/>
                  </a:lnTo>
                  <a:lnTo>
                    <a:pt x="124" y="14"/>
                  </a:lnTo>
                  <a:cubicBezTo>
                    <a:pt x="116" y="15"/>
                    <a:pt x="110" y="16"/>
                    <a:pt x="103" y="17"/>
                  </a:cubicBezTo>
                  <a:lnTo>
                    <a:pt x="98" y="4"/>
                  </a:lnTo>
                  <a:lnTo>
                    <a:pt x="83" y="9"/>
                  </a:lnTo>
                  <a:lnTo>
                    <a:pt x="88" y="22"/>
                  </a:lnTo>
                  <a:cubicBezTo>
                    <a:pt x="81" y="25"/>
                    <a:pt x="75" y="28"/>
                    <a:pt x="69" y="32"/>
                  </a:cubicBezTo>
                  <a:lnTo>
                    <a:pt x="60" y="21"/>
                  </a:lnTo>
                  <a:lnTo>
                    <a:pt x="48" y="30"/>
                  </a:lnTo>
                  <a:lnTo>
                    <a:pt x="56" y="41"/>
                  </a:lnTo>
                  <a:cubicBezTo>
                    <a:pt x="51" y="46"/>
                    <a:pt x="45" y="51"/>
                    <a:pt x="41" y="56"/>
                  </a:cubicBezTo>
                  <a:lnTo>
                    <a:pt x="30" y="48"/>
                  </a:lnTo>
                  <a:lnTo>
                    <a:pt x="21" y="61"/>
                  </a:lnTo>
                  <a:lnTo>
                    <a:pt x="32" y="69"/>
                  </a:lnTo>
                  <a:cubicBezTo>
                    <a:pt x="28" y="75"/>
                    <a:pt x="25" y="81"/>
                    <a:pt x="22" y="88"/>
                  </a:cubicBezTo>
                  <a:lnTo>
                    <a:pt x="9" y="84"/>
                  </a:lnTo>
                  <a:lnTo>
                    <a:pt x="4" y="99"/>
                  </a:lnTo>
                  <a:lnTo>
                    <a:pt x="17" y="103"/>
                  </a:lnTo>
                  <a:cubicBezTo>
                    <a:pt x="15" y="110"/>
                    <a:pt x="14" y="117"/>
                    <a:pt x="14" y="124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4" y="140"/>
                  </a:lnTo>
                  <a:cubicBezTo>
                    <a:pt x="14" y="147"/>
                    <a:pt x="15" y="154"/>
                    <a:pt x="17" y="161"/>
                  </a:cubicBezTo>
                  <a:lnTo>
                    <a:pt x="4" y="165"/>
                  </a:lnTo>
                  <a:lnTo>
                    <a:pt x="9" y="180"/>
                  </a:lnTo>
                  <a:lnTo>
                    <a:pt x="22" y="176"/>
                  </a:lnTo>
                  <a:cubicBezTo>
                    <a:pt x="25" y="183"/>
                    <a:pt x="28" y="189"/>
                    <a:pt x="32" y="195"/>
                  </a:cubicBezTo>
                  <a:lnTo>
                    <a:pt x="21" y="203"/>
                  </a:lnTo>
                  <a:lnTo>
                    <a:pt x="30" y="216"/>
                  </a:lnTo>
                  <a:lnTo>
                    <a:pt x="32" y="214"/>
                  </a:lnTo>
                  <a:lnTo>
                    <a:pt x="41" y="208"/>
                  </a:lnTo>
                  <a:cubicBezTo>
                    <a:pt x="45" y="213"/>
                    <a:pt x="50" y="218"/>
                    <a:pt x="56" y="223"/>
                  </a:cubicBezTo>
                  <a:lnTo>
                    <a:pt x="49" y="232"/>
                  </a:lnTo>
                  <a:lnTo>
                    <a:pt x="48" y="234"/>
                  </a:lnTo>
                  <a:lnTo>
                    <a:pt x="60" y="243"/>
                  </a:lnTo>
                  <a:lnTo>
                    <a:pt x="69" y="232"/>
                  </a:lnTo>
                  <a:cubicBezTo>
                    <a:pt x="75" y="236"/>
                    <a:pt x="81" y="239"/>
                    <a:pt x="88" y="242"/>
                  </a:cubicBezTo>
                  <a:lnTo>
                    <a:pt x="83" y="255"/>
                  </a:lnTo>
                  <a:lnTo>
                    <a:pt x="98" y="260"/>
                  </a:lnTo>
                  <a:lnTo>
                    <a:pt x="103" y="247"/>
                  </a:lnTo>
                  <a:cubicBezTo>
                    <a:pt x="110" y="248"/>
                    <a:pt x="116" y="249"/>
                    <a:pt x="124" y="250"/>
                  </a:cubicBezTo>
                  <a:lnTo>
                    <a:pt x="124" y="264"/>
                  </a:lnTo>
                  <a:lnTo>
                    <a:pt x="140" y="264"/>
                  </a:lnTo>
                  <a:lnTo>
                    <a:pt x="140" y="250"/>
                  </a:lnTo>
                  <a:cubicBezTo>
                    <a:pt x="147" y="249"/>
                    <a:pt x="154" y="248"/>
                    <a:pt x="161" y="247"/>
                  </a:cubicBezTo>
                  <a:lnTo>
                    <a:pt x="165" y="260"/>
                  </a:lnTo>
                  <a:lnTo>
                    <a:pt x="180" y="255"/>
                  </a:lnTo>
                  <a:lnTo>
                    <a:pt x="176" y="242"/>
                  </a:lnTo>
                  <a:cubicBezTo>
                    <a:pt x="182" y="239"/>
                    <a:pt x="189" y="236"/>
                    <a:pt x="195" y="232"/>
                  </a:cubicBezTo>
                  <a:lnTo>
                    <a:pt x="203" y="243"/>
                  </a:lnTo>
                  <a:lnTo>
                    <a:pt x="216" y="234"/>
                  </a:lnTo>
                  <a:lnTo>
                    <a:pt x="207" y="223"/>
                  </a:lnTo>
                  <a:cubicBezTo>
                    <a:pt x="213" y="218"/>
                    <a:pt x="218" y="213"/>
                    <a:pt x="222" y="208"/>
                  </a:cubicBezTo>
                  <a:lnTo>
                    <a:pt x="234" y="216"/>
                  </a:lnTo>
                  <a:lnTo>
                    <a:pt x="243" y="203"/>
                  </a:lnTo>
                  <a:lnTo>
                    <a:pt x="232" y="195"/>
                  </a:lnTo>
                  <a:cubicBezTo>
                    <a:pt x="235" y="189"/>
                    <a:pt x="239" y="183"/>
                    <a:pt x="241" y="176"/>
                  </a:cubicBezTo>
                  <a:lnTo>
                    <a:pt x="255" y="180"/>
                  </a:lnTo>
                  <a:lnTo>
                    <a:pt x="259" y="165"/>
                  </a:lnTo>
                  <a:lnTo>
                    <a:pt x="247" y="161"/>
                  </a:lnTo>
                  <a:cubicBezTo>
                    <a:pt x="248" y="154"/>
                    <a:pt x="249" y="147"/>
                    <a:pt x="250" y="1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" name="Freeform: Shape 9030">
              <a:extLst>
                <a:ext uri="{FF2B5EF4-FFF2-40B4-BE49-F238E27FC236}">
                  <a16:creationId xmlns:a16="http://schemas.microsoft.com/office/drawing/2014/main" id="{DB33A706-61ED-3882-8ECD-D130FFAFC03B}"/>
                </a:ext>
              </a:extLst>
            </p:cNvPr>
            <p:cNvSpPr/>
            <p:nvPr/>
          </p:nvSpPr>
          <p:spPr>
            <a:xfrm>
              <a:off x="11909192" y="5375467"/>
              <a:ext cx="489181" cy="49223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61" h="162">
                  <a:moveTo>
                    <a:pt x="81" y="109"/>
                  </a:moveTo>
                  <a:cubicBezTo>
                    <a:pt x="65" y="109"/>
                    <a:pt x="52" y="96"/>
                    <a:pt x="52" y="81"/>
                  </a:cubicBezTo>
                  <a:cubicBezTo>
                    <a:pt x="52" y="66"/>
                    <a:pt x="65" y="53"/>
                    <a:pt x="81" y="53"/>
                  </a:cubicBezTo>
                  <a:cubicBezTo>
                    <a:pt x="96" y="53"/>
                    <a:pt x="109" y="66"/>
                    <a:pt x="109" y="81"/>
                  </a:cubicBezTo>
                  <a:cubicBezTo>
                    <a:pt x="109" y="96"/>
                    <a:pt x="96" y="109"/>
                    <a:pt x="81" y="109"/>
                  </a:cubicBezTo>
                  <a:close/>
                  <a:moveTo>
                    <a:pt x="81" y="0"/>
                  </a:move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2"/>
                    <a:pt x="81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6"/>
                    <a:pt x="125" y="0"/>
                    <a:pt x="81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59" name="AutoShape 41">
            <a:extLst>
              <a:ext uri="{FF2B5EF4-FFF2-40B4-BE49-F238E27FC236}">
                <a16:creationId xmlns:a16="http://schemas.microsoft.com/office/drawing/2014/main" id="{2A5604B1-3794-041E-1213-FD18C1E4232A}"/>
              </a:ext>
            </a:extLst>
          </p:cNvPr>
          <p:cNvSpPr>
            <a:spLocks/>
          </p:cNvSpPr>
          <p:nvPr/>
        </p:nvSpPr>
        <p:spPr bwMode="auto">
          <a:xfrm>
            <a:off x="5212984" y="2409436"/>
            <a:ext cx="393728" cy="3823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1D6295"/>
          </a:solidFill>
          <a:ln>
            <a:noFill/>
          </a:ln>
          <a:effectLst/>
        </p:spPr>
        <p:txBody>
          <a:bodyPr lIns="38085" tIns="38085" rIns="38085" bIns="38085" anchor="ctr"/>
          <a:lstStyle/>
          <a:p>
            <a:pPr defTabSz="342391">
              <a:defRPr/>
            </a:pPr>
            <a:endParaRPr lang="es-ES" sz="2099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0" name="Group 687">
            <a:extLst>
              <a:ext uri="{FF2B5EF4-FFF2-40B4-BE49-F238E27FC236}">
                <a16:creationId xmlns:a16="http://schemas.microsoft.com/office/drawing/2014/main" id="{FBD7912E-28C3-6E15-E1E0-758631FD00C9}"/>
              </a:ext>
            </a:extLst>
          </p:cNvPr>
          <p:cNvGrpSpPr/>
          <p:nvPr/>
        </p:nvGrpSpPr>
        <p:grpSpPr>
          <a:xfrm>
            <a:off x="5163765" y="3494802"/>
            <a:ext cx="467924" cy="320409"/>
            <a:chOff x="13459285" y="6298804"/>
            <a:chExt cx="901928" cy="617591"/>
          </a:xfrm>
          <a:solidFill>
            <a:srgbClr val="1D9BA1"/>
          </a:solidFill>
        </p:grpSpPr>
        <p:sp>
          <p:nvSpPr>
            <p:cNvPr id="61" name="Freeform: Shape 9031">
              <a:extLst>
                <a:ext uri="{FF2B5EF4-FFF2-40B4-BE49-F238E27FC236}">
                  <a16:creationId xmlns:a16="http://schemas.microsoft.com/office/drawing/2014/main" id="{9E79F973-09AE-93D7-A68B-2D76FF06C30F}"/>
                </a:ext>
              </a:extLst>
            </p:cNvPr>
            <p:cNvSpPr/>
            <p:nvPr/>
          </p:nvSpPr>
          <p:spPr>
            <a:xfrm>
              <a:off x="13777253" y="6298804"/>
              <a:ext cx="265992" cy="28127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" h="93">
                  <a:moveTo>
                    <a:pt x="88" y="44"/>
                  </a:moveTo>
                  <a:cubicBezTo>
                    <a:pt x="88" y="68"/>
                    <a:pt x="68" y="93"/>
                    <a:pt x="44" y="93"/>
                  </a:cubicBezTo>
                  <a:cubicBezTo>
                    <a:pt x="20" y="93"/>
                    <a:pt x="0" y="68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9032">
              <a:extLst>
                <a:ext uri="{FF2B5EF4-FFF2-40B4-BE49-F238E27FC236}">
                  <a16:creationId xmlns:a16="http://schemas.microsoft.com/office/drawing/2014/main" id="{4F9870E4-13E5-426A-8887-DFEB31451FAA}"/>
                </a:ext>
              </a:extLst>
            </p:cNvPr>
            <p:cNvSpPr/>
            <p:nvPr/>
          </p:nvSpPr>
          <p:spPr>
            <a:xfrm>
              <a:off x="13676360" y="6604542"/>
              <a:ext cx="464722" cy="3118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3" h="103">
                  <a:moveTo>
                    <a:pt x="139" y="103"/>
                  </a:moveTo>
                  <a:cubicBezTo>
                    <a:pt x="146" y="103"/>
                    <a:pt x="153" y="96"/>
                    <a:pt x="153" y="88"/>
                  </a:cubicBezTo>
                  <a:lnTo>
                    <a:pt x="153" y="78"/>
                  </a:lnTo>
                  <a:cubicBezTo>
                    <a:pt x="153" y="47"/>
                    <a:pt x="130" y="0"/>
                    <a:pt x="77" y="0"/>
                  </a:cubicBezTo>
                  <a:cubicBezTo>
                    <a:pt x="25" y="0"/>
                    <a:pt x="0" y="45"/>
                    <a:pt x="0" y="76"/>
                  </a:cubicBezTo>
                  <a:lnTo>
                    <a:pt x="0" y="88"/>
                  </a:lnTo>
                  <a:cubicBezTo>
                    <a:pt x="0" y="96"/>
                    <a:pt x="7" y="103"/>
                    <a:pt x="15" y="10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3" name="Freeform: Shape 9033">
              <a:extLst>
                <a:ext uri="{FF2B5EF4-FFF2-40B4-BE49-F238E27FC236}">
                  <a16:creationId xmlns:a16="http://schemas.microsoft.com/office/drawing/2014/main" id="{2A0EAFFB-31CA-4882-157F-4FBB99FF6DBB}"/>
                </a:ext>
              </a:extLst>
            </p:cNvPr>
            <p:cNvSpPr/>
            <p:nvPr/>
          </p:nvSpPr>
          <p:spPr>
            <a:xfrm>
              <a:off x="13532662" y="6378296"/>
              <a:ext cx="189558" cy="210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70">
                  <a:moveTo>
                    <a:pt x="63" y="33"/>
                  </a:moveTo>
                  <a:cubicBezTo>
                    <a:pt x="63" y="50"/>
                    <a:pt x="49" y="70"/>
                    <a:pt x="31" y="70"/>
                  </a:cubicBezTo>
                  <a:cubicBezTo>
                    <a:pt x="14" y="70"/>
                    <a:pt x="0" y="50"/>
                    <a:pt x="0" y="33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49" y="0"/>
                    <a:pt x="63" y="15"/>
                    <a:pt x="63" y="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7" name="Freeform: Shape 9034">
              <a:extLst>
                <a:ext uri="{FF2B5EF4-FFF2-40B4-BE49-F238E27FC236}">
                  <a16:creationId xmlns:a16="http://schemas.microsoft.com/office/drawing/2014/main" id="{2A62C317-44CC-1F65-A0A3-8CF2262CE9F2}"/>
                </a:ext>
              </a:extLst>
            </p:cNvPr>
            <p:cNvSpPr/>
            <p:nvPr/>
          </p:nvSpPr>
          <p:spPr>
            <a:xfrm>
              <a:off x="13459285" y="6604542"/>
              <a:ext cx="278222" cy="2231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2" h="74">
                  <a:moveTo>
                    <a:pt x="92" y="14"/>
                  </a:moveTo>
                  <a:cubicBezTo>
                    <a:pt x="83" y="5"/>
                    <a:pt x="69" y="0"/>
                    <a:pt x="55" y="0"/>
                  </a:cubicBezTo>
                  <a:cubicBezTo>
                    <a:pt x="26" y="0"/>
                    <a:pt x="3" y="22"/>
                    <a:pt x="0" y="51"/>
                  </a:cubicBezTo>
                  <a:cubicBezTo>
                    <a:pt x="0" y="64"/>
                    <a:pt x="10" y="74"/>
                    <a:pt x="24" y="74"/>
                  </a:cubicBezTo>
                  <a:lnTo>
                    <a:pt x="64" y="74"/>
                  </a:lnTo>
                  <a:cubicBezTo>
                    <a:pt x="64" y="49"/>
                    <a:pt x="76" y="27"/>
                    <a:pt x="92" y="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8" name="Freeform: Shape 9035">
              <a:extLst>
                <a:ext uri="{FF2B5EF4-FFF2-40B4-BE49-F238E27FC236}">
                  <a16:creationId xmlns:a16="http://schemas.microsoft.com/office/drawing/2014/main" id="{5509179E-3B56-168A-6A5E-EF4E8DFBC2AF}"/>
                </a:ext>
              </a:extLst>
            </p:cNvPr>
            <p:cNvSpPr/>
            <p:nvPr/>
          </p:nvSpPr>
          <p:spPr>
            <a:xfrm>
              <a:off x="14095221" y="6378296"/>
              <a:ext cx="189558" cy="21095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70">
                  <a:moveTo>
                    <a:pt x="0" y="33"/>
                  </a:moveTo>
                  <a:cubicBezTo>
                    <a:pt x="0" y="50"/>
                    <a:pt x="14" y="70"/>
                    <a:pt x="32" y="70"/>
                  </a:cubicBezTo>
                  <a:cubicBezTo>
                    <a:pt x="49" y="70"/>
                    <a:pt x="63" y="50"/>
                    <a:pt x="63" y="33"/>
                  </a:cubicBezTo>
                  <a:cubicBezTo>
                    <a:pt x="63" y="15"/>
                    <a:pt x="49" y="0"/>
                    <a:pt x="32" y="0"/>
                  </a:cubicBezTo>
                  <a:cubicBezTo>
                    <a:pt x="14" y="0"/>
                    <a:pt x="0" y="15"/>
                    <a:pt x="0" y="3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3" name="Freeform: Shape 9036">
              <a:extLst>
                <a:ext uri="{FF2B5EF4-FFF2-40B4-BE49-F238E27FC236}">
                  <a16:creationId xmlns:a16="http://schemas.microsoft.com/office/drawing/2014/main" id="{D2803C50-204E-6853-4D0B-E7FFD1714458}"/>
                </a:ext>
              </a:extLst>
            </p:cNvPr>
            <p:cNvSpPr/>
            <p:nvPr/>
          </p:nvSpPr>
          <p:spPr>
            <a:xfrm>
              <a:off x="14079934" y="6604542"/>
              <a:ext cx="281279" cy="22318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3" h="74">
                  <a:moveTo>
                    <a:pt x="0" y="14"/>
                  </a:moveTo>
                  <a:cubicBezTo>
                    <a:pt x="10" y="5"/>
                    <a:pt x="23" y="0"/>
                    <a:pt x="37" y="0"/>
                  </a:cubicBezTo>
                  <a:cubicBezTo>
                    <a:pt x="66" y="0"/>
                    <a:pt x="90" y="22"/>
                    <a:pt x="92" y="51"/>
                  </a:cubicBezTo>
                  <a:lnTo>
                    <a:pt x="93" y="51"/>
                  </a:lnTo>
                  <a:cubicBezTo>
                    <a:pt x="93" y="64"/>
                    <a:pt x="82" y="74"/>
                    <a:pt x="68" y="74"/>
                  </a:cubicBezTo>
                  <a:lnTo>
                    <a:pt x="28" y="74"/>
                  </a:lnTo>
                  <a:cubicBezTo>
                    <a:pt x="28" y="49"/>
                    <a:pt x="17" y="27"/>
                    <a:pt x="0" y="1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625" name="Shape 2783">
            <a:extLst>
              <a:ext uri="{FF2B5EF4-FFF2-40B4-BE49-F238E27FC236}">
                <a16:creationId xmlns:a16="http://schemas.microsoft.com/office/drawing/2014/main" id="{3FC80C9C-0B1A-8AF1-9F16-5F8C101CF776}"/>
              </a:ext>
            </a:extLst>
          </p:cNvPr>
          <p:cNvSpPr/>
          <p:nvPr/>
        </p:nvSpPr>
        <p:spPr>
          <a:xfrm>
            <a:off x="5234121" y="1387992"/>
            <a:ext cx="386867" cy="334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1482AC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027B3B4-2B57-72D3-CEFF-87C336FA9FEC}"/>
              </a:ext>
            </a:extLst>
          </p:cNvPr>
          <p:cNvSpPr/>
          <p:nvPr/>
        </p:nvSpPr>
        <p:spPr>
          <a:xfrm>
            <a:off x="2033821" y="1516791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SICA</a:t>
            </a:r>
          </a:p>
        </p:txBody>
      </p:sp>
    </p:spTree>
    <p:extLst>
      <p:ext uri="{BB962C8B-B14F-4D97-AF65-F5344CB8AC3E}">
        <p14:creationId xmlns:p14="http://schemas.microsoft.com/office/powerpoint/2010/main" val="421696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Problemáticas del Sistema 1.0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10649">
            <a:extLst>
              <a:ext uri="{FF2B5EF4-FFF2-40B4-BE49-F238E27FC236}">
                <a16:creationId xmlns:a16="http://schemas.microsoft.com/office/drawing/2014/main" id="{63F17406-2F00-DDE5-2D4E-199340C7ED68}"/>
              </a:ext>
            </a:extLst>
          </p:cNvPr>
          <p:cNvSpPr/>
          <p:nvPr/>
        </p:nvSpPr>
        <p:spPr>
          <a:xfrm>
            <a:off x="1550740" y="4033001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10650">
            <a:extLst>
              <a:ext uri="{FF2B5EF4-FFF2-40B4-BE49-F238E27FC236}">
                <a16:creationId xmlns:a16="http://schemas.microsoft.com/office/drawing/2014/main" id="{ACF746FB-5623-8396-8047-12FCF64982CF}"/>
              </a:ext>
            </a:extLst>
          </p:cNvPr>
          <p:cNvSpPr/>
          <p:nvPr/>
        </p:nvSpPr>
        <p:spPr>
          <a:xfrm>
            <a:off x="1550740" y="2640181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10651">
            <a:extLst>
              <a:ext uri="{FF2B5EF4-FFF2-40B4-BE49-F238E27FC236}">
                <a16:creationId xmlns:a16="http://schemas.microsoft.com/office/drawing/2014/main" id="{CC184294-3925-1459-6D3B-4E9DA2A1F3FE}"/>
              </a:ext>
            </a:extLst>
          </p:cNvPr>
          <p:cNvSpPr/>
          <p:nvPr/>
        </p:nvSpPr>
        <p:spPr>
          <a:xfrm>
            <a:off x="1550740" y="1247357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10652">
            <a:extLst>
              <a:ext uri="{FF2B5EF4-FFF2-40B4-BE49-F238E27FC236}">
                <a16:creationId xmlns:a16="http://schemas.microsoft.com/office/drawing/2014/main" id="{661387E2-F7F7-A632-E47A-09EBF73D7D41}"/>
              </a:ext>
            </a:extLst>
          </p:cNvPr>
          <p:cNvSpPr/>
          <p:nvPr/>
        </p:nvSpPr>
        <p:spPr>
          <a:xfrm>
            <a:off x="894120" y="2640181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10653">
            <a:extLst>
              <a:ext uri="{FF2B5EF4-FFF2-40B4-BE49-F238E27FC236}">
                <a16:creationId xmlns:a16="http://schemas.microsoft.com/office/drawing/2014/main" id="{B9D21AF9-06F2-2254-A5C9-804550931D94}"/>
              </a:ext>
            </a:extLst>
          </p:cNvPr>
          <p:cNvSpPr/>
          <p:nvPr/>
        </p:nvSpPr>
        <p:spPr>
          <a:xfrm>
            <a:off x="894120" y="2640181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0" y="395"/>
                </a:move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Freeform: Shape 10654">
            <a:extLst>
              <a:ext uri="{FF2B5EF4-FFF2-40B4-BE49-F238E27FC236}">
                <a16:creationId xmlns:a16="http://schemas.microsoft.com/office/drawing/2014/main" id="{D00C602C-242C-B3D0-E519-AADC7538246A}"/>
              </a:ext>
            </a:extLst>
          </p:cNvPr>
          <p:cNvSpPr/>
          <p:nvPr/>
        </p:nvSpPr>
        <p:spPr>
          <a:xfrm>
            <a:off x="894120" y="1247357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" name="Freeform: Shape 10655">
            <a:extLst>
              <a:ext uri="{FF2B5EF4-FFF2-40B4-BE49-F238E27FC236}">
                <a16:creationId xmlns:a16="http://schemas.microsoft.com/office/drawing/2014/main" id="{73C97C0D-197C-BB72-D405-9CDAF8C6FEC5}"/>
              </a:ext>
            </a:extLst>
          </p:cNvPr>
          <p:cNvSpPr/>
          <p:nvPr/>
        </p:nvSpPr>
        <p:spPr>
          <a:xfrm>
            <a:off x="894120" y="1247357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395" y="82"/>
                </a:move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" name="Freeform: Shape 10656">
            <a:extLst>
              <a:ext uri="{FF2B5EF4-FFF2-40B4-BE49-F238E27FC236}">
                <a16:creationId xmlns:a16="http://schemas.microsoft.com/office/drawing/2014/main" id="{1C995552-CA66-AF71-9BFA-A2DE10CED917}"/>
              </a:ext>
            </a:extLst>
          </p:cNvPr>
          <p:cNvSpPr/>
          <p:nvPr/>
        </p:nvSpPr>
        <p:spPr>
          <a:xfrm>
            <a:off x="894120" y="4033001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Freeform: Shape 10657">
            <a:extLst>
              <a:ext uri="{FF2B5EF4-FFF2-40B4-BE49-F238E27FC236}">
                <a16:creationId xmlns:a16="http://schemas.microsoft.com/office/drawing/2014/main" id="{5798AB03-2F70-DFB0-1EB5-B7B44FB2928A}"/>
              </a:ext>
            </a:extLst>
          </p:cNvPr>
          <p:cNvSpPr/>
          <p:nvPr/>
        </p:nvSpPr>
        <p:spPr>
          <a:xfrm>
            <a:off x="894120" y="4033001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0" y="395"/>
                </a:move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1" name="Freeform: Shape 10670">
            <a:extLst>
              <a:ext uri="{FF2B5EF4-FFF2-40B4-BE49-F238E27FC236}">
                <a16:creationId xmlns:a16="http://schemas.microsoft.com/office/drawing/2014/main" id="{C0AF2D97-6C35-7555-EC7F-5BF41003FE38}"/>
              </a:ext>
            </a:extLst>
          </p:cNvPr>
          <p:cNvSpPr/>
          <p:nvPr/>
        </p:nvSpPr>
        <p:spPr>
          <a:xfrm>
            <a:off x="5226792" y="4033001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2" name="Freeform: Shape 10671">
            <a:extLst>
              <a:ext uri="{FF2B5EF4-FFF2-40B4-BE49-F238E27FC236}">
                <a16:creationId xmlns:a16="http://schemas.microsoft.com/office/drawing/2014/main" id="{9C0C49FE-B9E6-A9DA-C470-3B75ABD99DA3}"/>
              </a:ext>
            </a:extLst>
          </p:cNvPr>
          <p:cNvSpPr/>
          <p:nvPr/>
        </p:nvSpPr>
        <p:spPr>
          <a:xfrm>
            <a:off x="5226792" y="2640181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3" name="Freeform: Shape 10672">
            <a:extLst>
              <a:ext uri="{FF2B5EF4-FFF2-40B4-BE49-F238E27FC236}">
                <a16:creationId xmlns:a16="http://schemas.microsoft.com/office/drawing/2014/main" id="{42BA26AF-199E-9E0C-868F-DB9A0D1F790E}"/>
              </a:ext>
            </a:extLst>
          </p:cNvPr>
          <p:cNvSpPr/>
          <p:nvPr/>
        </p:nvSpPr>
        <p:spPr>
          <a:xfrm>
            <a:off x="5226792" y="1247357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2" name="Freeform: Shape 10649">
            <a:extLst>
              <a:ext uri="{FF2B5EF4-FFF2-40B4-BE49-F238E27FC236}">
                <a16:creationId xmlns:a16="http://schemas.microsoft.com/office/drawing/2014/main" id="{3A06A8C9-D923-A03C-9089-124CDA0229FF}"/>
              </a:ext>
            </a:extLst>
          </p:cNvPr>
          <p:cNvSpPr/>
          <p:nvPr/>
        </p:nvSpPr>
        <p:spPr>
          <a:xfrm>
            <a:off x="7167498" y="4033001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3" name="Freeform: Shape 10650">
            <a:extLst>
              <a:ext uri="{FF2B5EF4-FFF2-40B4-BE49-F238E27FC236}">
                <a16:creationId xmlns:a16="http://schemas.microsoft.com/office/drawing/2014/main" id="{826BE266-8EE1-7044-F768-4083CA2E5650}"/>
              </a:ext>
            </a:extLst>
          </p:cNvPr>
          <p:cNvSpPr/>
          <p:nvPr/>
        </p:nvSpPr>
        <p:spPr>
          <a:xfrm>
            <a:off x="7167498" y="2640181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4" name="Freeform: Shape 10651">
            <a:extLst>
              <a:ext uri="{FF2B5EF4-FFF2-40B4-BE49-F238E27FC236}">
                <a16:creationId xmlns:a16="http://schemas.microsoft.com/office/drawing/2014/main" id="{713F8604-F64A-FDEA-9977-C8632559AA4B}"/>
              </a:ext>
            </a:extLst>
          </p:cNvPr>
          <p:cNvSpPr/>
          <p:nvPr/>
        </p:nvSpPr>
        <p:spPr>
          <a:xfrm>
            <a:off x="7167498" y="1247357"/>
            <a:ext cx="3674390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17" h="790">
                <a:moveTo>
                  <a:pt x="2217" y="0"/>
                </a:moveTo>
                <a:lnTo>
                  <a:pt x="0" y="0"/>
                </a:lnTo>
                <a:lnTo>
                  <a:pt x="0" y="790"/>
                </a:lnTo>
                <a:lnTo>
                  <a:pt x="2217" y="79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5" name="Freeform: Shape 10652">
            <a:extLst>
              <a:ext uri="{FF2B5EF4-FFF2-40B4-BE49-F238E27FC236}">
                <a16:creationId xmlns:a16="http://schemas.microsoft.com/office/drawing/2014/main" id="{15FD5833-DC0F-60DE-F0E0-A211BCC4764A}"/>
              </a:ext>
            </a:extLst>
          </p:cNvPr>
          <p:cNvSpPr/>
          <p:nvPr/>
        </p:nvSpPr>
        <p:spPr>
          <a:xfrm>
            <a:off x="6510878" y="2640181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6" name="Freeform: Shape 10653">
            <a:extLst>
              <a:ext uri="{FF2B5EF4-FFF2-40B4-BE49-F238E27FC236}">
                <a16:creationId xmlns:a16="http://schemas.microsoft.com/office/drawing/2014/main" id="{81EAB309-9735-E9DE-887E-F736F29E5281}"/>
              </a:ext>
            </a:extLst>
          </p:cNvPr>
          <p:cNvSpPr/>
          <p:nvPr/>
        </p:nvSpPr>
        <p:spPr>
          <a:xfrm>
            <a:off x="6510878" y="2640181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0" y="395"/>
                </a:move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7" name="Freeform: Shape 10654">
            <a:extLst>
              <a:ext uri="{FF2B5EF4-FFF2-40B4-BE49-F238E27FC236}">
                <a16:creationId xmlns:a16="http://schemas.microsoft.com/office/drawing/2014/main" id="{93F59744-081A-6BB4-D41C-70AF7498F865}"/>
              </a:ext>
            </a:extLst>
          </p:cNvPr>
          <p:cNvSpPr/>
          <p:nvPr/>
        </p:nvSpPr>
        <p:spPr>
          <a:xfrm>
            <a:off x="6510878" y="1247357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8" name="Freeform: Shape 10655">
            <a:extLst>
              <a:ext uri="{FF2B5EF4-FFF2-40B4-BE49-F238E27FC236}">
                <a16:creationId xmlns:a16="http://schemas.microsoft.com/office/drawing/2014/main" id="{2CDCC884-C4A5-FEA9-50B4-09607119B104}"/>
              </a:ext>
            </a:extLst>
          </p:cNvPr>
          <p:cNvSpPr/>
          <p:nvPr/>
        </p:nvSpPr>
        <p:spPr>
          <a:xfrm>
            <a:off x="6510878" y="1247357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395" y="82"/>
                </a:move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9" name="Freeform: Shape 10656">
            <a:extLst>
              <a:ext uri="{FF2B5EF4-FFF2-40B4-BE49-F238E27FC236}">
                <a16:creationId xmlns:a16="http://schemas.microsoft.com/office/drawing/2014/main" id="{DE4DE0CD-43C3-B25B-19DB-5EE16ED9FE2A}"/>
              </a:ext>
            </a:extLst>
          </p:cNvPr>
          <p:cNvSpPr/>
          <p:nvPr/>
        </p:nvSpPr>
        <p:spPr>
          <a:xfrm>
            <a:off x="6510878" y="4033001"/>
            <a:ext cx="654958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790">
                <a:moveTo>
                  <a:pt x="395" y="708"/>
                </a:moveTo>
                <a:cubicBezTo>
                  <a:pt x="222" y="708"/>
                  <a:pt x="82" y="568"/>
                  <a:pt x="82" y="395"/>
                </a:cubicBez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ubicBezTo>
                  <a:pt x="0" y="613"/>
                  <a:pt x="177" y="790"/>
                  <a:pt x="395" y="790"/>
                </a:cubicBezTo>
                <a:lnTo>
                  <a:pt x="396" y="790"/>
                </a:lnTo>
                <a:lnTo>
                  <a:pt x="396" y="708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0" name="Freeform: Shape 10657">
            <a:extLst>
              <a:ext uri="{FF2B5EF4-FFF2-40B4-BE49-F238E27FC236}">
                <a16:creationId xmlns:a16="http://schemas.microsoft.com/office/drawing/2014/main" id="{ECAB703E-CB32-9A42-09FE-8803E17BBC2A}"/>
              </a:ext>
            </a:extLst>
          </p:cNvPr>
          <p:cNvSpPr/>
          <p:nvPr/>
        </p:nvSpPr>
        <p:spPr>
          <a:xfrm>
            <a:off x="6510878" y="4033001"/>
            <a:ext cx="654958" cy="6532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96" h="395">
                <a:moveTo>
                  <a:pt x="0" y="395"/>
                </a:moveTo>
                <a:lnTo>
                  <a:pt x="82" y="395"/>
                </a:lnTo>
                <a:cubicBezTo>
                  <a:pt x="82" y="222"/>
                  <a:pt x="222" y="82"/>
                  <a:pt x="395" y="82"/>
                </a:cubicBezTo>
                <a:lnTo>
                  <a:pt x="396" y="82"/>
                </a:lnTo>
                <a:lnTo>
                  <a:pt x="396" y="0"/>
                </a:lnTo>
                <a:cubicBezTo>
                  <a:pt x="395" y="0"/>
                  <a:pt x="395" y="0"/>
                  <a:pt x="395" y="0"/>
                </a:cubicBezTo>
                <a:cubicBezTo>
                  <a:pt x="177" y="0"/>
                  <a:pt x="0" y="177"/>
                  <a:pt x="0" y="39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3" name="Freeform: Shape 10670">
            <a:extLst>
              <a:ext uri="{FF2B5EF4-FFF2-40B4-BE49-F238E27FC236}">
                <a16:creationId xmlns:a16="http://schemas.microsoft.com/office/drawing/2014/main" id="{57447CC4-B7CD-6E35-A270-1E27DBF1EB3E}"/>
              </a:ext>
            </a:extLst>
          </p:cNvPr>
          <p:cNvSpPr/>
          <p:nvPr/>
        </p:nvSpPr>
        <p:spPr>
          <a:xfrm>
            <a:off x="10843550" y="4033001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4" name="Freeform: Shape 10671">
            <a:extLst>
              <a:ext uri="{FF2B5EF4-FFF2-40B4-BE49-F238E27FC236}">
                <a16:creationId xmlns:a16="http://schemas.microsoft.com/office/drawing/2014/main" id="{8CF4C8CE-70AF-E8B0-0142-FA16E90A3B1E}"/>
              </a:ext>
            </a:extLst>
          </p:cNvPr>
          <p:cNvSpPr/>
          <p:nvPr/>
        </p:nvSpPr>
        <p:spPr>
          <a:xfrm>
            <a:off x="10843550" y="2640181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5" name="Freeform: Shape 10672">
            <a:extLst>
              <a:ext uri="{FF2B5EF4-FFF2-40B4-BE49-F238E27FC236}">
                <a16:creationId xmlns:a16="http://schemas.microsoft.com/office/drawing/2014/main" id="{583CA0D7-5375-C4BC-7A7E-89E5D80E7B4F}"/>
              </a:ext>
            </a:extLst>
          </p:cNvPr>
          <p:cNvSpPr/>
          <p:nvPr/>
        </p:nvSpPr>
        <p:spPr>
          <a:xfrm>
            <a:off x="10843550" y="1247357"/>
            <a:ext cx="250376" cy="130825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" h="790">
                <a:moveTo>
                  <a:pt x="152" y="0"/>
                </a:moveTo>
                <a:lnTo>
                  <a:pt x="0" y="0"/>
                </a:lnTo>
                <a:lnTo>
                  <a:pt x="0" y="790"/>
                </a:lnTo>
                <a:lnTo>
                  <a:pt x="152" y="79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0" name="TextBox 1369">
            <a:extLst>
              <a:ext uri="{FF2B5EF4-FFF2-40B4-BE49-F238E27FC236}">
                <a16:creationId xmlns:a16="http://schemas.microsoft.com/office/drawing/2014/main" id="{43F712B8-CD72-05A3-4310-1930620E2535}"/>
              </a:ext>
            </a:extLst>
          </p:cNvPr>
          <p:cNvSpPr txBox="1"/>
          <p:nvPr/>
        </p:nvSpPr>
        <p:spPr>
          <a:xfrm>
            <a:off x="2000092" y="1679925"/>
            <a:ext cx="29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4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Problemas</a:t>
            </a:r>
            <a:r>
              <a:rPr lang="es-MX" sz="14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en la </a:t>
            </a:r>
            <a:r>
              <a:rPr lang="es-MX" sz="14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carga masiva </a:t>
            </a:r>
            <a:r>
              <a:rPr lang="es-MX" sz="14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de información.</a:t>
            </a:r>
          </a:p>
        </p:txBody>
      </p:sp>
      <p:sp>
        <p:nvSpPr>
          <p:cNvPr id="131" name="TextBox 1369">
            <a:extLst>
              <a:ext uri="{FF2B5EF4-FFF2-40B4-BE49-F238E27FC236}">
                <a16:creationId xmlns:a16="http://schemas.microsoft.com/office/drawing/2014/main" id="{E35F9ABF-7CB3-1E98-F6E3-2C713C7E7A0A}"/>
              </a:ext>
            </a:extLst>
          </p:cNvPr>
          <p:cNvSpPr txBox="1"/>
          <p:nvPr/>
        </p:nvSpPr>
        <p:spPr>
          <a:xfrm>
            <a:off x="1993959" y="3037490"/>
            <a:ext cx="2943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Dependencia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14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departamento de </a:t>
            </a:r>
            <a:r>
              <a:rPr lang="es-MX" sz="1400" b="1" dirty="0" err="1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TICs</a:t>
            </a:r>
            <a:r>
              <a:rPr lang="es-MX" sz="1400" b="1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para parametrización.</a:t>
            </a:r>
          </a:p>
        </p:txBody>
      </p:sp>
      <p:sp>
        <p:nvSpPr>
          <p:cNvPr id="132" name="TextBox 1369">
            <a:extLst>
              <a:ext uri="{FF2B5EF4-FFF2-40B4-BE49-F238E27FC236}">
                <a16:creationId xmlns:a16="http://schemas.microsoft.com/office/drawing/2014/main" id="{906B69A5-A839-94B1-78A7-A4120A3C0772}"/>
              </a:ext>
            </a:extLst>
          </p:cNvPr>
          <p:cNvSpPr txBox="1"/>
          <p:nvPr/>
        </p:nvSpPr>
        <p:spPr>
          <a:xfrm>
            <a:off x="2026813" y="4464911"/>
            <a:ext cx="291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Demora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consultas masivas 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información.</a:t>
            </a:r>
          </a:p>
        </p:txBody>
      </p:sp>
      <p:sp>
        <p:nvSpPr>
          <p:cNvPr id="133" name="TextBox 1369">
            <a:extLst>
              <a:ext uri="{FF2B5EF4-FFF2-40B4-BE49-F238E27FC236}">
                <a16:creationId xmlns:a16="http://schemas.microsoft.com/office/drawing/2014/main" id="{FF8A6E9C-3FA0-C42F-3CAE-6BF0A0918281}"/>
              </a:ext>
            </a:extLst>
          </p:cNvPr>
          <p:cNvSpPr txBox="1"/>
          <p:nvPr/>
        </p:nvSpPr>
        <p:spPr>
          <a:xfrm>
            <a:off x="7618976" y="3014832"/>
            <a:ext cx="287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Problemas en la conexión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 aplicativos (APP precios MAG).</a:t>
            </a:r>
          </a:p>
        </p:txBody>
      </p:sp>
      <p:sp>
        <p:nvSpPr>
          <p:cNvPr id="134" name="TextBox 1369">
            <a:extLst>
              <a:ext uri="{FF2B5EF4-FFF2-40B4-BE49-F238E27FC236}">
                <a16:creationId xmlns:a16="http://schemas.microsoft.com/office/drawing/2014/main" id="{5B50AD44-01C1-5E30-0D3D-684717548164}"/>
              </a:ext>
            </a:extLst>
          </p:cNvPr>
          <p:cNvSpPr txBox="1"/>
          <p:nvPr/>
        </p:nvSpPr>
        <p:spPr>
          <a:xfrm>
            <a:off x="7616850" y="1631476"/>
            <a:ext cx="289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Falta de automatización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actualización de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precios semilla.</a:t>
            </a:r>
          </a:p>
        </p:txBody>
      </p:sp>
      <p:sp>
        <p:nvSpPr>
          <p:cNvPr id="135" name="TextBox 1369">
            <a:extLst>
              <a:ext uri="{FF2B5EF4-FFF2-40B4-BE49-F238E27FC236}">
                <a16:creationId xmlns:a16="http://schemas.microsoft.com/office/drawing/2014/main" id="{A6077F35-B761-49BB-CFAB-35BF5F594404}"/>
              </a:ext>
            </a:extLst>
          </p:cNvPr>
          <p:cNvSpPr txBox="1"/>
          <p:nvPr/>
        </p:nvSpPr>
        <p:spPr>
          <a:xfrm>
            <a:off x="7618976" y="4388583"/>
            <a:ext cx="287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Problemas en la actualización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informantes calificados.</a:t>
            </a:r>
          </a:p>
        </p:txBody>
      </p:sp>
      <p:sp>
        <p:nvSpPr>
          <p:cNvPr id="3" name="Freeform: Shape 10663">
            <a:extLst>
              <a:ext uri="{FF2B5EF4-FFF2-40B4-BE49-F238E27FC236}">
                <a16:creationId xmlns:a16="http://schemas.microsoft.com/office/drawing/2014/main" id="{7DD6C3C3-D03D-AA49-63A1-CAA439DBD993}"/>
              </a:ext>
            </a:extLst>
          </p:cNvPr>
          <p:cNvSpPr/>
          <p:nvPr/>
        </p:nvSpPr>
        <p:spPr>
          <a:xfrm>
            <a:off x="1098074" y="1449653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1CADE4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10663">
            <a:extLst>
              <a:ext uri="{FF2B5EF4-FFF2-40B4-BE49-F238E27FC236}">
                <a16:creationId xmlns:a16="http://schemas.microsoft.com/office/drawing/2014/main" id="{515787FE-5D3B-D8D3-36F7-B767034B6987}"/>
              </a:ext>
            </a:extLst>
          </p:cNvPr>
          <p:cNvSpPr/>
          <p:nvPr/>
        </p:nvSpPr>
        <p:spPr>
          <a:xfrm>
            <a:off x="1098074" y="2838543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2683C6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10663">
            <a:extLst>
              <a:ext uri="{FF2B5EF4-FFF2-40B4-BE49-F238E27FC236}">
                <a16:creationId xmlns:a16="http://schemas.microsoft.com/office/drawing/2014/main" id="{A97A47EB-1078-247B-084E-26852D072C0F}"/>
              </a:ext>
            </a:extLst>
          </p:cNvPr>
          <p:cNvSpPr/>
          <p:nvPr/>
        </p:nvSpPr>
        <p:spPr>
          <a:xfrm>
            <a:off x="1098074" y="4235291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27CED7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10663">
            <a:extLst>
              <a:ext uri="{FF2B5EF4-FFF2-40B4-BE49-F238E27FC236}">
                <a16:creationId xmlns:a16="http://schemas.microsoft.com/office/drawing/2014/main" id="{08DEF566-2920-B99A-C095-16CAD51F3BAB}"/>
              </a:ext>
            </a:extLst>
          </p:cNvPr>
          <p:cNvSpPr/>
          <p:nvPr/>
        </p:nvSpPr>
        <p:spPr>
          <a:xfrm>
            <a:off x="6713170" y="1449653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1CADE4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10663">
            <a:extLst>
              <a:ext uri="{FF2B5EF4-FFF2-40B4-BE49-F238E27FC236}">
                <a16:creationId xmlns:a16="http://schemas.microsoft.com/office/drawing/2014/main" id="{D3905340-1FA7-E26E-8CE6-E976A9C132CC}"/>
              </a:ext>
            </a:extLst>
          </p:cNvPr>
          <p:cNvSpPr/>
          <p:nvPr/>
        </p:nvSpPr>
        <p:spPr>
          <a:xfrm>
            <a:off x="6713170" y="2838543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2683C6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10663">
            <a:extLst>
              <a:ext uri="{FF2B5EF4-FFF2-40B4-BE49-F238E27FC236}">
                <a16:creationId xmlns:a16="http://schemas.microsoft.com/office/drawing/2014/main" id="{12959C41-1347-321D-D34E-4880D4EC362E}"/>
              </a:ext>
            </a:extLst>
          </p:cNvPr>
          <p:cNvSpPr/>
          <p:nvPr/>
        </p:nvSpPr>
        <p:spPr>
          <a:xfrm>
            <a:off x="6713170" y="4235291"/>
            <a:ext cx="902018" cy="9036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5" h="546">
                <a:moveTo>
                  <a:pt x="272" y="0"/>
                </a:moveTo>
                <a:cubicBezTo>
                  <a:pt x="423" y="0"/>
                  <a:pt x="545" y="123"/>
                  <a:pt x="545" y="273"/>
                </a:cubicBezTo>
                <a:cubicBezTo>
                  <a:pt x="545" y="424"/>
                  <a:pt x="423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27CED7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75632E50-9890-E1A1-5D38-90E4E7583F36}"/>
              </a:ext>
            </a:extLst>
          </p:cNvPr>
          <p:cNvGrpSpPr/>
          <p:nvPr/>
        </p:nvGrpSpPr>
        <p:grpSpPr>
          <a:xfrm>
            <a:off x="1296460" y="4426160"/>
            <a:ext cx="525064" cy="525065"/>
            <a:chOff x="12490752" y="6202526"/>
            <a:chExt cx="942585" cy="942586"/>
          </a:xfrm>
          <a:solidFill>
            <a:srgbClr val="27CED7"/>
          </a:solidFill>
        </p:grpSpPr>
        <p:sp>
          <p:nvSpPr>
            <p:cNvPr id="16" name="Freeform: Shape 7071">
              <a:extLst>
                <a:ext uri="{FF2B5EF4-FFF2-40B4-BE49-F238E27FC236}">
                  <a16:creationId xmlns:a16="http://schemas.microsoft.com/office/drawing/2014/main" id="{2973B627-C120-9C2B-7CBD-35719487BC2A}"/>
                </a:ext>
              </a:extLst>
            </p:cNvPr>
            <p:cNvSpPr/>
            <p:nvPr/>
          </p:nvSpPr>
          <p:spPr>
            <a:xfrm>
              <a:off x="12490752" y="6202526"/>
              <a:ext cx="942585" cy="9425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9" h="299">
                  <a:moveTo>
                    <a:pt x="149" y="277"/>
                  </a:moveTo>
                  <a:cubicBezTo>
                    <a:pt x="79" y="277"/>
                    <a:pt x="22" y="220"/>
                    <a:pt x="22" y="149"/>
                  </a:cubicBezTo>
                  <a:cubicBezTo>
                    <a:pt x="22" y="79"/>
                    <a:pt x="79" y="22"/>
                    <a:pt x="149" y="22"/>
                  </a:cubicBezTo>
                  <a:cubicBezTo>
                    <a:pt x="219" y="22"/>
                    <a:pt x="277" y="79"/>
                    <a:pt x="277" y="149"/>
                  </a:cubicBezTo>
                  <a:cubicBezTo>
                    <a:pt x="277" y="220"/>
                    <a:pt x="219" y="277"/>
                    <a:pt x="149" y="277"/>
                  </a:cubicBezTo>
                  <a:close/>
                  <a:moveTo>
                    <a:pt x="149" y="0"/>
                  </a:moveTo>
                  <a:cubicBezTo>
                    <a:pt x="67" y="0"/>
                    <a:pt x="0" y="67"/>
                    <a:pt x="0" y="149"/>
                  </a:cubicBezTo>
                  <a:cubicBezTo>
                    <a:pt x="0" y="232"/>
                    <a:pt x="67" y="299"/>
                    <a:pt x="149" y="299"/>
                  </a:cubicBezTo>
                  <a:cubicBezTo>
                    <a:pt x="232" y="299"/>
                    <a:pt x="299" y="232"/>
                    <a:pt x="299" y="149"/>
                  </a:cubicBezTo>
                  <a:cubicBezTo>
                    <a:pt x="299" y="67"/>
                    <a:pt x="232" y="0"/>
                    <a:pt x="14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7" name="Freeform: Shape 7072">
              <a:extLst>
                <a:ext uri="{FF2B5EF4-FFF2-40B4-BE49-F238E27FC236}">
                  <a16:creationId xmlns:a16="http://schemas.microsoft.com/office/drawing/2014/main" id="{64688118-5D5A-8916-FC2B-FF93F205AF11}"/>
                </a:ext>
              </a:extLst>
            </p:cNvPr>
            <p:cNvSpPr/>
            <p:nvPr/>
          </p:nvSpPr>
          <p:spPr>
            <a:xfrm>
              <a:off x="12939894" y="6294254"/>
              <a:ext cx="44283" cy="8856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" h="29">
                  <a:moveTo>
                    <a:pt x="7" y="29"/>
                  </a:moveTo>
                  <a:cubicBezTo>
                    <a:pt x="11" y="29"/>
                    <a:pt x="15" y="26"/>
                    <a:pt x="15" y="23"/>
                  </a:cubicBezTo>
                  <a:lnTo>
                    <a:pt x="15" y="8"/>
                  </a:ln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0" y="23"/>
                  </a:lnTo>
                  <a:cubicBezTo>
                    <a:pt x="0" y="26"/>
                    <a:pt x="3" y="29"/>
                    <a:pt x="7" y="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7073">
              <a:extLst>
                <a:ext uri="{FF2B5EF4-FFF2-40B4-BE49-F238E27FC236}">
                  <a16:creationId xmlns:a16="http://schemas.microsoft.com/office/drawing/2014/main" id="{C3857495-BB8C-B98C-8CEE-9A52C56383CE}"/>
                </a:ext>
              </a:extLst>
            </p:cNvPr>
            <p:cNvSpPr/>
            <p:nvPr/>
          </p:nvSpPr>
          <p:spPr>
            <a:xfrm>
              <a:off x="12939894" y="6955329"/>
              <a:ext cx="44283" cy="917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" h="30">
                  <a:moveTo>
                    <a:pt x="7" y="0"/>
                  </a:moveTo>
                  <a:cubicBezTo>
                    <a:pt x="3" y="0"/>
                    <a:pt x="0" y="4"/>
                    <a:pt x="0" y="8"/>
                  </a:cubicBezTo>
                  <a:lnTo>
                    <a:pt x="0" y="23"/>
                  </a:lnTo>
                  <a:cubicBezTo>
                    <a:pt x="0" y="27"/>
                    <a:pt x="3" y="30"/>
                    <a:pt x="7" y="30"/>
                  </a:cubicBezTo>
                  <a:cubicBezTo>
                    <a:pt x="11" y="30"/>
                    <a:pt x="15" y="27"/>
                    <a:pt x="15" y="23"/>
                  </a:cubicBezTo>
                  <a:lnTo>
                    <a:pt x="15" y="8"/>
                  </a:lnTo>
                  <a:cubicBezTo>
                    <a:pt x="15" y="4"/>
                    <a:pt x="11" y="0"/>
                    <a:pt x="7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7074">
              <a:extLst>
                <a:ext uri="{FF2B5EF4-FFF2-40B4-BE49-F238E27FC236}">
                  <a16:creationId xmlns:a16="http://schemas.microsoft.com/office/drawing/2014/main" id="{1A3E061A-13A5-5B62-035C-968E948C083E}"/>
                </a:ext>
              </a:extLst>
            </p:cNvPr>
            <p:cNvSpPr/>
            <p:nvPr/>
          </p:nvSpPr>
          <p:spPr>
            <a:xfrm>
              <a:off x="12585643" y="6648514"/>
              <a:ext cx="88565" cy="442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9" h="15">
                  <a:moveTo>
                    <a:pt x="22" y="0"/>
                  </a:move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lnTo>
                    <a:pt x="22" y="15"/>
                  </a:lnTo>
                  <a:cubicBezTo>
                    <a:pt x="26" y="15"/>
                    <a:pt x="29" y="12"/>
                    <a:pt x="29" y="7"/>
                  </a:cubicBezTo>
                  <a:cubicBezTo>
                    <a:pt x="29" y="3"/>
                    <a:pt x="26" y="0"/>
                    <a:pt x="2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7075">
              <a:extLst>
                <a:ext uri="{FF2B5EF4-FFF2-40B4-BE49-F238E27FC236}">
                  <a16:creationId xmlns:a16="http://schemas.microsoft.com/office/drawing/2014/main" id="{6848BDAA-444A-B91D-6CC2-327DE8633D66}"/>
                </a:ext>
              </a:extLst>
            </p:cNvPr>
            <p:cNvSpPr/>
            <p:nvPr/>
          </p:nvSpPr>
          <p:spPr>
            <a:xfrm>
              <a:off x="13246718" y="6648514"/>
              <a:ext cx="91728" cy="4428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0" h="15">
                  <a:moveTo>
                    <a:pt x="22" y="0"/>
                  </a:moveTo>
                  <a:lnTo>
                    <a:pt x="8" y="0"/>
                  </a:lnTo>
                  <a:cubicBezTo>
                    <a:pt x="4" y="0"/>
                    <a:pt x="0" y="3"/>
                    <a:pt x="0" y="7"/>
                  </a:cubicBezTo>
                  <a:cubicBezTo>
                    <a:pt x="0" y="12"/>
                    <a:pt x="4" y="15"/>
                    <a:pt x="8" y="15"/>
                  </a:cubicBezTo>
                  <a:lnTo>
                    <a:pt x="22" y="15"/>
                  </a:lnTo>
                  <a:cubicBezTo>
                    <a:pt x="27" y="15"/>
                    <a:pt x="30" y="12"/>
                    <a:pt x="30" y="7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4" name="Freeform: Shape 7076">
              <a:extLst>
                <a:ext uri="{FF2B5EF4-FFF2-40B4-BE49-F238E27FC236}">
                  <a16:creationId xmlns:a16="http://schemas.microsoft.com/office/drawing/2014/main" id="{75305FD1-7D26-29AD-3133-FB63786933D8}"/>
                </a:ext>
              </a:extLst>
            </p:cNvPr>
            <p:cNvSpPr/>
            <p:nvPr/>
          </p:nvSpPr>
          <p:spPr>
            <a:xfrm>
              <a:off x="12712164" y="6452406"/>
              <a:ext cx="303652" cy="4301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97" h="137">
                  <a:moveTo>
                    <a:pt x="88" y="54"/>
                  </a:moveTo>
                  <a:lnTo>
                    <a:pt x="88" y="7"/>
                  </a:lnTo>
                  <a:cubicBezTo>
                    <a:pt x="88" y="3"/>
                    <a:pt x="84" y="0"/>
                    <a:pt x="80" y="0"/>
                  </a:cubicBezTo>
                  <a:cubicBezTo>
                    <a:pt x="76" y="0"/>
                    <a:pt x="73" y="3"/>
                    <a:pt x="73" y="7"/>
                  </a:cubicBezTo>
                  <a:lnTo>
                    <a:pt x="73" y="54"/>
                  </a:lnTo>
                  <a:cubicBezTo>
                    <a:pt x="65" y="58"/>
                    <a:pt x="61" y="67"/>
                    <a:pt x="65" y="76"/>
                  </a:cubicBezTo>
                  <a:lnTo>
                    <a:pt x="3" y="124"/>
                  </a:lnTo>
                  <a:cubicBezTo>
                    <a:pt x="0" y="127"/>
                    <a:pt x="0" y="131"/>
                    <a:pt x="1" y="135"/>
                  </a:cubicBezTo>
                  <a:cubicBezTo>
                    <a:pt x="4" y="138"/>
                    <a:pt x="9" y="138"/>
                    <a:pt x="12" y="136"/>
                  </a:cubicBezTo>
                  <a:lnTo>
                    <a:pt x="76" y="86"/>
                  </a:lnTo>
                  <a:cubicBezTo>
                    <a:pt x="96" y="90"/>
                    <a:pt x="106" y="63"/>
                    <a:pt x="88" y="5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5" name="Group 395">
            <a:extLst>
              <a:ext uri="{FF2B5EF4-FFF2-40B4-BE49-F238E27FC236}">
                <a16:creationId xmlns:a16="http://schemas.microsoft.com/office/drawing/2014/main" id="{DC962A7C-2288-1B32-5D54-C71658595264}"/>
              </a:ext>
            </a:extLst>
          </p:cNvPr>
          <p:cNvGrpSpPr/>
          <p:nvPr/>
        </p:nvGrpSpPr>
        <p:grpSpPr>
          <a:xfrm>
            <a:off x="6947969" y="4415396"/>
            <a:ext cx="418104" cy="524988"/>
            <a:chOff x="16753014" y="10267567"/>
            <a:chExt cx="418104" cy="641303"/>
          </a:xfrm>
          <a:solidFill>
            <a:srgbClr val="27CED7"/>
          </a:solidFill>
        </p:grpSpPr>
        <p:sp>
          <p:nvSpPr>
            <p:cNvPr id="26" name="Freeform: Shape 3486">
              <a:extLst>
                <a:ext uri="{FF2B5EF4-FFF2-40B4-BE49-F238E27FC236}">
                  <a16:creationId xmlns:a16="http://schemas.microsoft.com/office/drawing/2014/main" id="{FC52E287-52FB-CCB8-49EF-21F5F46F6C88}"/>
                </a:ext>
              </a:extLst>
            </p:cNvPr>
            <p:cNvSpPr/>
            <p:nvPr/>
          </p:nvSpPr>
          <p:spPr>
            <a:xfrm>
              <a:off x="16787594" y="10339871"/>
              <a:ext cx="66016" cy="817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" h="27">
                  <a:moveTo>
                    <a:pt x="21" y="12"/>
                  </a:moveTo>
                  <a:lnTo>
                    <a:pt x="20" y="12"/>
                  </a:lnTo>
                  <a:lnTo>
                    <a:pt x="21" y="10"/>
                  </a:lnTo>
                  <a:cubicBezTo>
                    <a:pt x="21" y="4"/>
                    <a:pt x="16" y="0"/>
                    <a:pt x="11" y="0"/>
                  </a:cubicBezTo>
                  <a:cubicBezTo>
                    <a:pt x="6" y="0"/>
                    <a:pt x="1" y="4"/>
                    <a:pt x="1" y="10"/>
                  </a:cubicBezTo>
                  <a:lnTo>
                    <a:pt x="1" y="12"/>
                  </a:ln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3" y="27"/>
                    <a:pt x="11" y="27"/>
                    <a:pt x="11" y="27"/>
                  </a:cubicBezTo>
                  <a:cubicBezTo>
                    <a:pt x="11" y="27"/>
                    <a:pt x="19" y="27"/>
                    <a:pt x="19" y="17"/>
                  </a:cubicBezTo>
                  <a:cubicBezTo>
                    <a:pt x="20" y="17"/>
                    <a:pt x="21" y="17"/>
                    <a:pt x="22" y="15"/>
                  </a:cubicBezTo>
                  <a:cubicBezTo>
                    <a:pt x="22" y="14"/>
                    <a:pt x="22" y="13"/>
                    <a:pt x="21" y="1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7" name="Freeform: Shape 3487">
              <a:extLst>
                <a:ext uri="{FF2B5EF4-FFF2-40B4-BE49-F238E27FC236}">
                  <a16:creationId xmlns:a16="http://schemas.microsoft.com/office/drawing/2014/main" id="{DBEFA4C3-49F5-2039-323D-907FC741FF19}"/>
                </a:ext>
              </a:extLst>
            </p:cNvPr>
            <p:cNvSpPr/>
            <p:nvPr/>
          </p:nvSpPr>
          <p:spPr>
            <a:xfrm>
              <a:off x="16916484" y="10267567"/>
              <a:ext cx="94309" cy="1163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" h="38">
                  <a:moveTo>
                    <a:pt x="29" y="18"/>
                  </a:moveTo>
                  <a:cubicBezTo>
                    <a:pt x="29" y="17"/>
                    <a:pt x="29" y="15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ubicBezTo>
                    <a:pt x="8" y="0"/>
                    <a:pt x="1" y="6"/>
                    <a:pt x="2" y="14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-1" y="20"/>
                    <a:pt x="0" y="22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38"/>
                    <a:pt x="15" y="38"/>
                    <a:pt x="15" y="38"/>
                  </a:cubicBezTo>
                  <a:cubicBezTo>
                    <a:pt x="15" y="38"/>
                    <a:pt x="26" y="38"/>
                    <a:pt x="27" y="25"/>
                  </a:cubicBezTo>
                  <a:cubicBezTo>
                    <a:pt x="28" y="25"/>
                    <a:pt x="29" y="24"/>
                    <a:pt x="30" y="22"/>
                  </a:cubicBezTo>
                  <a:cubicBezTo>
                    <a:pt x="31" y="20"/>
                    <a:pt x="30" y="18"/>
                    <a:pt x="29" y="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8" name="Freeform: Shape 3488">
              <a:extLst>
                <a:ext uri="{FF2B5EF4-FFF2-40B4-BE49-F238E27FC236}">
                  <a16:creationId xmlns:a16="http://schemas.microsoft.com/office/drawing/2014/main" id="{0EBEC15F-EA9E-2626-F30B-C0935D9B6DAD}"/>
                </a:ext>
              </a:extLst>
            </p:cNvPr>
            <p:cNvSpPr/>
            <p:nvPr/>
          </p:nvSpPr>
          <p:spPr>
            <a:xfrm>
              <a:off x="17073666" y="10339871"/>
              <a:ext cx="66016" cy="8173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" h="27">
                  <a:moveTo>
                    <a:pt x="2" y="17"/>
                  </a:moveTo>
                  <a:cubicBezTo>
                    <a:pt x="3" y="27"/>
                    <a:pt x="11" y="27"/>
                    <a:pt x="11" y="27"/>
                  </a:cubicBezTo>
                  <a:cubicBezTo>
                    <a:pt x="11" y="27"/>
                    <a:pt x="18" y="27"/>
                    <a:pt x="19" y="17"/>
                  </a:cubicBezTo>
                  <a:cubicBezTo>
                    <a:pt x="20" y="17"/>
                    <a:pt x="21" y="17"/>
                    <a:pt x="21" y="15"/>
                  </a:cubicBezTo>
                  <a:cubicBezTo>
                    <a:pt x="22" y="14"/>
                    <a:pt x="21" y="13"/>
                    <a:pt x="20" y="12"/>
                  </a:cubicBezTo>
                  <a:lnTo>
                    <a:pt x="20" y="10"/>
                  </a:lnTo>
                  <a:cubicBezTo>
                    <a:pt x="20" y="4"/>
                    <a:pt x="16" y="0"/>
                    <a:pt x="11" y="0"/>
                  </a:cubicBezTo>
                  <a:cubicBezTo>
                    <a:pt x="5" y="0"/>
                    <a:pt x="1" y="4"/>
                    <a:pt x="1" y="10"/>
                  </a:cubicBezTo>
                  <a:lnTo>
                    <a:pt x="1" y="12"/>
                  </a:lnTo>
                  <a:cubicBezTo>
                    <a:pt x="0" y="13"/>
                    <a:pt x="-1" y="14"/>
                    <a:pt x="0" y="15"/>
                  </a:cubicBezTo>
                  <a:cubicBezTo>
                    <a:pt x="0" y="17"/>
                    <a:pt x="1" y="17"/>
                    <a:pt x="2" y="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0" name="Freeform: Shape 3489">
              <a:extLst>
                <a:ext uri="{FF2B5EF4-FFF2-40B4-BE49-F238E27FC236}">
                  <a16:creationId xmlns:a16="http://schemas.microsoft.com/office/drawing/2014/main" id="{EDBB3DE6-5398-B0CB-B2E8-3E2EF22505D4}"/>
                </a:ext>
              </a:extLst>
            </p:cNvPr>
            <p:cNvSpPr/>
            <p:nvPr/>
          </p:nvSpPr>
          <p:spPr>
            <a:xfrm>
              <a:off x="16753014" y="10393313"/>
              <a:ext cx="418104" cy="5155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4" h="165">
                  <a:moveTo>
                    <a:pt x="122" y="12"/>
                  </a:moveTo>
                  <a:lnTo>
                    <a:pt x="118" y="16"/>
                  </a:lnTo>
                  <a:cubicBezTo>
                    <a:pt x="117" y="16"/>
                    <a:pt x="116" y="16"/>
                    <a:pt x="116" y="16"/>
                  </a:cubicBezTo>
                  <a:lnTo>
                    <a:pt x="113" y="12"/>
                  </a:lnTo>
                  <a:lnTo>
                    <a:pt x="109" y="16"/>
                  </a:lnTo>
                  <a:cubicBezTo>
                    <a:pt x="109" y="16"/>
                    <a:pt x="108" y="16"/>
                    <a:pt x="107" y="16"/>
                  </a:cubicBezTo>
                  <a:lnTo>
                    <a:pt x="103" y="12"/>
                  </a:lnTo>
                  <a:cubicBezTo>
                    <a:pt x="101" y="12"/>
                    <a:pt x="99" y="12"/>
                    <a:pt x="97" y="13"/>
                  </a:cubicBezTo>
                  <a:cubicBezTo>
                    <a:pt x="95" y="6"/>
                    <a:pt x="88" y="1"/>
                    <a:pt x="80" y="0"/>
                  </a:cubicBezTo>
                  <a:lnTo>
                    <a:pt x="74" y="7"/>
                  </a:lnTo>
                  <a:cubicBezTo>
                    <a:pt x="74" y="7"/>
                    <a:pt x="73" y="7"/>
                    <a:pt x="72" y="7"/>
                  </a:cubicBezTo>
                  <a:lnTo>
                    <a:pt x="67" y="2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4" y="1"/>
                  </a:lnTo>
                  <a:cubicBezTo>
                    <a:pt x="46" y="1"/>
                    <a:pt x="39" y="6"/>
                    <a:pt x="37" y="13"/>
                  </a:cubicBezTo>
                  <a:cubicBezTo>
                    <a:pt x="35" y="12"/>
                    <a:pt x="33" y="12"/>
                    <a:pt x="31" y="12"/>
                  </a:cubicBezTo>
                  <a:lnTo>
                    <a:pt x="27" y="16"/>
                  </a:lnTo>
                  <a:cubicBezTo>
                    <a:pt x="26" y="16"/>
                    <a:pt x="26" y="16"/>
                    <a:pt x="25" y="16"/>
                  </a:cubicBezTo>
                  <a:lnTo>
                    <a:pt x="22" y="12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2" y="12"/>
                  </a:lnTo>
                  <a:cubicBezTo>
                    <a:pt x="6" y="12"/>
                    <a:pt x="0" y="18"/>
                    <a:pt x="0" y="25"/>
                  </a:cubicBezTo>
                  <a:lnTo>
                    <a:pt x="0" y="56"/>
                  </a:lnTo>
                  <a:cubicBezTo>
                    <a:pt x="0" y="62"/>
                    <a:pt x="3" y="64"/>
                    <a:pt x="7" y="65"/>
                  </a:cubicBezTo>
                  <a:lnTo>
                    <a:pt x="7" y="28"/>
                  </a:lnTo>
                  <a:cubicBezTo>
                    <a:pt x="7" y="26"/>
                    <a:pt x="8" y="25"/>
                    <a:pt x="8" y="24"/>
                  </a:cubicBezTo>
                  <a:lnTo>
                    <a:pt x="8" y="121"/>
                  </a:lnTo>
                  <a:cubicBezTo>
                    <a:pt x="8" y="125"/>
                    <a:pt x="11" y="128"/>
                    <a:pt x="15" y="128"/>
                  </a:cubicBezTo>
                  <a:cubicBezTo>
                    <a:pt x="18" y="128"/>
                    <a:pt x="21" y="125"/>
                    <a:pt x="21" y="121"/>
                  </a:cubicBezTo>
                  <a:lnTo>
                    <a:pt x="21" y="74"/>
                  </a:lnTo>
                  <a:lnTo>
                    <a:pt x="22" y="74"/>
                  </a:lnTo>
                  <a:lnTo>
                    <a:pt x="22" y="121"/>
                  </a:lnTo>
                  <a:cubicBezTo>
                    <a:pt x="22" y="125"/>
                    <a:pt x="25" y="128"/>
                    <a:pt x="29" y="128"/>
                  </a:cubicBezTo>
                  <a:cubicBezTo>
                    <a:pt x="33" y="128"/>
                    <a:pt x="35" y="125"/>
                    <a:pt x="35" y="121"/>
                  </a:cubicBezTo>
                  <a:lnTo>
                    <a:pt x="35" y="24"/>
                  </a:lnTo>
                  <a:cubicBezTo>
                    <a:pt x="36" y="24"/>
                    <a:pt x="36" y="25"/>
                    <a:pt x="36" y="25"/>
                  </a:cubicBezTo>
                  <a:lnTo>
                    <a:pt x="36" y="64"/>
                  </a:lnTo>
                  <a:cubicBezTo>
                    <a:pt x="36" y="71"/>
                    <a:pt x="40" y="74"/>
                    <a:pt x="46" y="76"/>
                  </a:cubicBezTo>
                  <a:lnTo>
                    <a:pt x="46" y="24"/>
                  </a:lnTo>
                  <a:cubicBezTo>
                    <a:pt x="46" y="22"/>
                    <a:pt x="47" y="19"/>
                    <a:pt x="48" y="18"/>
                  </a:cubicBezTo>
                  <a:lnTo>
                    <a:pt x="48" y="156"/>
                  </a:lnTo>
                  <a:cubicBezTo>
                    <a:pt x="48" y="161"/>
                    <a:pt x="52" y="165"/>
                    <a:pt x="57" y="165"/>
                  </a:cubicBezTo>
                  <a:cubicBezTo>
                    <a:pt x="62" y="165"/>
                    <a:pt x="66" y="161"/>
                    <a:pt x="66" y="156"/>
                  </a:cubicBezTo>
                  <a:lnTo>
                    <a:pt x="66" y="89"/>
                  </a:lnTo>
                  <a:lnTo>
                    <a:pt x="67" y="89"/>
                  </a:lnTo>
                  <a:lnTo>
                    <a:pt x="68" y="89"/>
                  </a:lnTo>
                  <a:lnTo>
                    <a:pt x="68" y="156"/>
                  </a:lnTo>
                  <a:cubicBezTo>
                    <a:pt x="68" y="161"/>
                    <a:pt x="72" y="165"/>
                    <a:pt x="77" y="165"/>
                  </a:cubicBezTo>
                  <a:cubicBezTo>
                    <a:pt x="82" y="165"/>
                    <a:pt x="86" y="161"/>
                    <a:pt x="86" y="156"/>
                  </a:cubicBezTo>
                  <a:lnTo>
                    <a:pt x="86" y="18"/>
                  </a:lnTo>
                  <a:cubicBezTo>
                    <a:pt x="87" y="19"/>
                    <a:pt x="88" y="22"/>
                    <a:pt x="88" y="24"/>
                  </a:cubicBezTo>
                  <a:lnTo>
                    <a:pt x="88" y="76"/>
                  </a:lnTo>
                  <a:cubicBezTo>
                    <a:pt x="94" y="74"/>
                    <a:pt x="98" y="71"/>
                    <a:pt x="98" y="64"/>
                  </a:cubicBezTo>
                  <a:lnTo>
                    <a:pt x="98" y="25"/>
                  </a:lnTo>
                  <a:lnTo>
                    <a:pt x="99" y="24"/>
                  </a:lnTo>
                  <a:lnTo>
                    <a:pt x="99" y="121"/>
                  </a:lnTo>
                  <a:cubicBezTo>
                    <a:pt x="99" y="125"/>
                    <a:pt x="102" y="128"/>
                    <a:pt x="106" y="128"/>
                  </a:cubicBezTo>
                  <a:cubicBezTo>
                    <a:pt x="109" y="128"/>
                    <a:pt x="112" y="125"/>
                    <a:pt x="112" y="121"/>
                  </a:cubicBezTo>
                  <a:lnTo>
                    <a:pt x="112" y="74"/>
                  </a:lnTo>
                  <a:lnTo>
                    <a:pt x="113" y="74"/>
                  </a:lnTo>
                  <a:lnTo>
                    <a:pt x="113" y="121"/>
                  </a:lnTo>
                  <a:cubicBezTo>
                    <a:pt x="113" y="125"/>
                    <a:pt x="116" y="128"/>
                    <a:pt x="119" y="128"/>
                  </a:cubicBezTo>
                  <a:cubicBezTo>
                    <a:pt x="123" y="128"/>
                    <a:pt x="126" y="125"/>
                    <a:pt x="126" y="121"/>
                  </a:cubicBezTo>
                  <a:lnTo>
                    <a:pt x="126" y="24"/>
                  </a:lnTo>
                  <a:cubicBezTo>
                    <a:pt x="127" y="25"/>
                    <a:pt x="127" y="26"/>
                    <a:pt x="127" y="28"/>
                  </a:cubicBezTo>
                  <a:lnTo>
                    <a:pt x="127" y="65"/>
                  </a:lnTo>
                  <a:cubicBezTo>
                    <a:pt x="131" y="64"/>
                    <a:pt x="134" y="62"/>
                    <a:pt x="134" y="56"/>
                  </a:cubicBezTo>
                  <a:lnTo>
                    <a:pt x="134" y="25"/>
                  </a:lnTo>
                  <a:cubicBezTo>
                    <a:pt x="134" y="18"/>
                    <a:pt x="129" y="12"/>
                    <a:pt x="122" y="1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1E8FD1C-1C88-572C-C0D3-C6610C3C3C85}"/>
              </a:ext>
            </a:extLst>
          </p:cNvPr>
          <p:cNvGrpSpPr/>
          <p:nvPr/>
        </p:nvGrpSpPr>
        <p:grpSpPr>
          <a:xfrm>
            <a:off x="1312564" y="1645893"/>
            <a:ext cx="494275" cy="509571"/>
            <a:chOff x="1312564" y="1645893"/>
            <a:chExt cx="494275" cy="509571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FD0FF68E-AD14-418F-E57E-CAAF66DB5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7405" y="1645893"/>
              <a:ext cx="219434" cy="195944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877855C4-ACFE-0A29-3D79-CAE9737E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12564" y="1771850"/>
              <a:ext cx="383614" cy="383614"/>
            </a:xfrm>
            <a:prstGeom prst="rect">
              <a:avLst/>
            </a:prstGeom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557C9304-D087-B56A-5CB2-98E84881B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7088" y="3010887"/>
            <a:ext cx="480954" cy="480954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A2A57DE8-2043-9CD2-6899-F962AEFF0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5303" y="3037490"/>
            <a:ext cx="587550" cy="483965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E85C37B3-9A03-5856-13EB-2F774F9DE2A9}"/>
              </a:ext>
            </a:extLst>
          </p:cNvPr>
          <p:cNvGrpSpPr/>
          <p:nvPr/>
        </p:nvGrpSpPr>
        <p:grpSpPr>
          <a:xfrm>
            <a:off x="6880539" y="1594464"/>
            <a:ext cx="552964" cy="600901"/>
            <a:chOff x="6891390" y="1583609"/>
            <a:chExt cx="552964" cy="600901"/>
          </a:xfrm>
        </p:grpSpPr>
        <p:pic>
          <p:nvPicPr>
            <p:cNvPr id="42" name="Gráfico 41">
              <a:extLst>
                <a:ext uri="{FF2B5EF4-FFF2-40B4-BE49-F238E27FC236}">
                  <a16:creationId xmlns:a16="http://schemas.microsoft.com/office/drawing/2014/main" id="{1688A89A-FAD6-D073-A615-56A12144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891390" y="1638821"/>
              <a:ext cx="552215" cy="545689"/>
            </a:xfrm>
            <a:prstGeom prst="rect">
              <a:avLst/>
            </a:prstGeom>
          </p:spPr>
        </p:pic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A2E1260C-8B73-4F47-919A-1AFCE0467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24920" y="1583609"/>
              <a:ext cx="219434" cy="19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384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para la construcción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389;p8">
            <a:extLst>
              <a:ext uri="{FF2B5EF4-FFF2-40B4-BE49-F238E27FC236}">
                <a16:creationId xmlns:a16="http://schemas.microsoft.com/office/drawing/2014/main" id="{494E216D-7279-2B6A-0505-A464614E5E18}"/>
              </a:ext>
            </a:extLst>
          </p:cNvPr>
          <p:cNvSpPr/>
          <p:nvPr/>
        </p:nvSpPr>
        <p:spPr>
          <a:xfrm>
            <a:off x="1461037" y="2503722"/>
            <a:ext cx="762634" cy="762634"/>
          </a:xfrm>
          <a:custGeom>
            <a:avLst/>
            <a:gdLst/>
            <a:ahLst/>
            <a:cxnLst/>
            <a:rect l="l" t="t" r="r" b="b"/>
            <a:pathLst>
              <a:path w="613" h="613" extrusionOk="0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noFill/>
          <a:ln w="57150">
            <a:solidFill>
              <a:srgbClr val="1482AC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90;p8">
            <a:extLst>
              <a:ext uri="{FF2B5EF4-FFF2-40B4-BE49-F238E27FC236}">
                <a16:creationId xmlns:a16="http://schemas.microsoft.com/office/drawing/2014/main" id="{AC42311F-1402-7078-652E-F53FA6D229EB}"/>
              </a:ext>
            </a:extLst>
          </p:cNvPr>
          <p:cNvSpPr/>
          <p:nvPr/>
        </p:nvSpPr>
        <p:spPr>
          <a:xfrm>
            <a:off x="4491253" y="2503722"/>
            <a:ext cx="762634" cy="762634"/>
          </a:xfrm>
          <a:custGeom>
            <a:avLst/>
            <a:gdLst/>
            <a:ahLst/>
            <a:cxnLst/>
            <a:rect l="l" t="t" r="r" b="b"/>
            <a:pathLst>
              <a:path w="613" h="613" extrusionOk="0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noFill/>
          <a:ln w="57150">
            <a:solidFill>
              <a:srgbClr val="1D6295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391;p8">
            <a:extLst>
              <a:ext uri="{FF2B5EF4-FFF2-40B4-BE49-F238E27FC236}">
                <a16:creationId xmlns:a16="http://schemas.microsoft.com/office/drawing/2014/main" id="{7B1CD366-95AE-A51A-81E9-47F729AA3B9E}"/>
              </a:ext>
            </a:extLst>
          </p:cNvPr>
          <p:cNvSpPr/>
          <p:nvPr/>
        </p:nvSpPr>
        <p:spPr>
          <a:xfrm>
            <a:off x="7332619" y="2503722"/>
            <a:ext cx="762634" cy="762634"/>
          </a:xfrm>
          <a:custGeom>
            <a:avLst/>
            <a:gdLst/>
            <a:ahLst/>
            <a:cxnLst/>
            <a:rect l="l" t="t" r="r" b="b"/>
            <a:pathLst>
              <a:path w="613" h="613" extrusionOk="0">
                <a:moveTo>
                  <a:pt x="306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6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6" y="613"/>
                </a:cubicBezTo>
                <a:close/>
              </a:path>
            </a:pathLst>
          </a:custGeom>
          <a:noFill/>
          <a:ln w="57150">
            <a:solidFill>
              <a:srgbClr val="1CADE4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93;p8">
            <a:extLst>
              <a:ext uri="{FF2B5EF4-FFF2-40B4-BE49-F238E27FC236}">
                <a16:creationId xmlns:a16="http://schemas.microsoft.com/office/drawing/2014/main" id="{37C07004-0C81-BFD4-9CB1-553F1A720F8F}"/>
              </a:ext>
            </a:extLst>
          </p:cNvPr>
          <p:cNvSpPr/>
          <p:nvPr/>
        </p:nvSpPr>
        <p:spPr>
          <a:xfrm>
            <a:off x="1408699" y="2173496"/>
            <a:ext cx="866063" cy="1423085"/>
          </a:xfrm>
          <a:custGeom>
            <a:avLst/>
            <a:gdLst/>
            <a:ahLst/>
            <a:cxnLst/>
            <a:rect l="l" t="t" r="r" b="b"/>
            <a:pathLst>
              <a:path w="696" h="1143" extrusionOk="0">
                <a:moveTo>
                  <a:pt x="0" y="406"/>
                </a:moveTo>
                <a:cubicBezTo>
                  <a:pt x="60" y="278"/>
                  <a:pt x="189" y="190"/>
                  <a:pt x="338" y="186"/>
                </a:cubicBezTo>
                <a:lnTo>
                  <a:pt x="338" y="0"/>
                </a:lnTo>
                <a:lnTo>
                  <a:pt x="358" y="0"/>
                </a:lnTo>
                <a:lnTo>
                  <a:pt x="358" y="186"/>
                </a:lnTo>
                <a:cubicBezTo>
                  <a:pt x="508" y="190"/>
                  <a:pt x="636" y="278"/>
                  <a:pt x="696" y="406"/>
                </a:cubicBezTo>
                <a:lnTo>
                  <a:pt x="677" y="406"/>
                </a:lnTo>
                <a:cubicBezTo>
                  <a:pt x="616" y="286"/>
                  <a:pt x="492" y="203"/>
                  <a:pt x="348" y="203"/>
                </a:cubicBezTo>
                <a:cubicBezTo>
                  <a:pt x="205" y="203"/>
                  <a:pt x="80" y="286"/>
                  <a:pt x="20" y="406"/>
                </a:cubicBezTo>
                <a:close/>
                <a:moveTo>
                  <a:pt x="358" y="957"/>
                </a:moveTo>
                <a:lnTo>
                  <a:pt x="358" y="1143"/>
                </a:lnTo>
                <a:lnTo>
                  <a:pt x="338" y="1143"/>
                </a:lnTo>
                <a:lnTo>
                  <a:pt x="338" y="957"/>
                </a:lnTo>
                <a:cubicBezTo>
                  <a:pt x="189" y="954"/>
                  <a:pt x="60" y="864"/>
                  <a:pt x="0" y="737"/>
                </a:cubicBezTo>
                <a:lnTo>
                  <a:pt x="20" y="737"/>
                </a:lnTo>
                <a:cubicBezTo>
                  <a:pt x="80" y="857"/>
                  <a:pt x="205" y="940"/>
                  <a:pt x="348" y="940"/>
                </a:cubicBezTo>
                <a:cubicBezTo>
                  <a:pt x="492" y="940"/>
                  <a:pt x="616" y="857"/>
                  <a:pt x="677" y="737"/>
                </a:cubicBezTo>
                <a:lnTo>
                  <a:pt x="696" y="737"/>
                </a:lnTo>
                <a:cubicBezTo>
                  <a:pt x="636" y="864"/>
                  <a:pt x="508" y="954"/>
                  <a:pt x="358" y="95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94;p8">
            <a:extLst>
              <a:ext uri="{FF2B5EF4-FFF2-40B4-BE49-F238E27FC236}">
                <a16:creationId xmlns:a16="http://schemas.microsoft.com/office/drawing/2014/main" id="{EB160292-6F12-29CB-1945-487F31DB9B49}"/>
              </a:ext>
            </a:extLst>
          </p:cNvPr>
          <p:cNvSpPr/>
          <p:nvPr/>
        </p:nvSpPr>
        <p:spPr>
          <a:xfrm>
            <a:off x="4438915" y="2173496"/>
            <a:ext cx="867309" cy="1423085"/>
          </a:xfrm>
          <a:custGeom>
            <a:avLst/>
            <a:gdLst/>
            <a:ahLst/>
            <a:cxnLst/>
            <a:rect l="l" t="t" r="r" b="b"/>
            <a:pathLst>
              <a:path w="697" h="1143" extrusionOk="0">
                <a:moveTo>
                  <a:pt x="0" y="406"/>
                </a:moveTo>
                <a:cubicBezTo>
                  <a:pt x="61" y="278"/>
                  <a:pt x="189" y="190"/>
                  <a:pt x="338" y="186"/>
                </a:cubicBezTo>
                <a:lnTo>
                  <a:pt x="338" y="0"/>
                </a:lnTo>
                <a:lnTo>
                  <a:pt x="358" y="0"/>
                </a:lnTo>
                <a:lnTo>
                  <a:pt x="358" y="186"/>
                </a:lnTo>
                <a:cubicBezTo>
                  <a:pt x="508" y="190"/>
                  <a:pt x="636" y="278"/>
                  <a:pt x="697" y="406"/>
                </a:cubicBezTo>
                <a:lnTo>
                  <a:pt x="677" y="406"/>
                </a:lnTo>
                <a:cubicBezTo>
                  <a:pt x="616" y="286"/>
                  <a:pt x="492" y="203"/>
                  <a:pt x="348" y="203"/>
                </a:cubicBezTo>
                <a:cubicBezTo>
                  <a:pt x="205" y="203"/>
                  <a:pt x="80" y="286"/>
                  <a:pt x="20" y="406"/>
                </a:cubicBezTo>
                <a:close/>
                <a:moveTo>
                  <a:pt x="358" y="957"/>
                </a:moveTo>
                <a:lnTo>
                  <a:pt x="358" y="1143"/>
                </a:lnTo>
                <a:lnTo>
                  <a:pt x="338" y="1143"/>
                </a:lnTo>
                <a:lnTo>
                  <a:pt x="338" y="957"/>
                </a:lnTo>
                <a:cubicBezTo>
                  <a:pt x="189" y="954"/>
                  <a:pt x="61" y="864"/>
                  <a:pt x="0" y="737"/>
                </a:cubicBezTo>
                <a:lnTo>
                  <a:pt x="20" y="737"/>
                </a:lnTo>
                <a:cubicBezTo>
                  <a:pt x="80" y="857"/>
                  <a:pt x="205" y="940"/>
                  <a:pt x="348" y="940"/>
                </a:cubicBezTo>
                <a:cubicBezTo>
                  <a:pt x="492" y="940"/>
                  <a:pt x="616" y="857"/>
                  <a:pt x="677" y="737"/>
                </a:cubicBezTo>
                <a:lnTo>
                  <a:pt x="697" y="737"/>
                </a:lnTo>
                <a:cubicBezTo>
                  <a:pt x="636" y="864"/>
                  <a:pt x="508" y="954"/>
                  <a:pt x="358" y="95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95;p8">
            <a:extLst>
              <a:ext uri="{FF2B5EF4-FFF2-40B4-BE49-F238E27FC236}">
                <a16:creationId xmlns:a16="http://schemas.microsoft.com/office/drawing/2014/main" id="{827A6303-FA10-6AE2-3A73-A3AE53BA5A08}"/>
              </a:ext>
            </a:extLst>
          </p:cNvPr>
          <p:cNvSpPr/>
          <p:nvPr/>
        </p:nvSpPr>
        <p:spPr>
          <a:xfrm>
            <a:off x="7280285" y="2173496"/>
            <a:ext cx="867309" cy="1423085"/>
          </a:xfrm>
          <a:custGeom>
            <a:avLst/>
            <a:gdLst/>
            <a:ahLst/>
            <a:cxnLst/>
            <a:rect l="l" t="t" r="r" b="b"/>
            <a:pathLst>
              <a:path w="697" h="1143" extrusionOk="0">
                <a:moveTo>
                  <a:pt x="697" y="737"/>
                </a:moveTo>
                <a:cubicBezTo>
                  <a:pt x="636" y="864"/>
                  <a:pt x="508" y="954"/>
                  <a:pt x="359" y="957"/>
                </a:cubicBezTo>
                <a:lnTo>
                  <a:pt x="359" y="1143"/>
                </a:lnTo>
                <a:lnTo>
                  <a:pt x="338" y="1143"/>
                </a:lnTo>
                <a:lnTo>
                  <a:pt x="338" y="957"/>
                </a:lnTo>
                <a:cubicBezTo>
                  <a:pt x="189" y="954"/>
                  <a:pt x="60" y="864"/>
                  <a:pt x="0" y="737"/>
                </a:cubicBezTo>
                <a:lnTo>
                  <a:pt x="20" y="737"/>
                </a:lnTo>
                <a:cubicBezTo>
                  <a:pt x="81" y="857"/>
                  <a:pt x="205" y="940"/>
                  <a:pt x="348" y="940"/>
                </a:cubicBezTo>
                <a:cubicBezTo>
                  <a:pt x="492" y="940"/>
                  <a:pt x="616" y="857"/>
                  <a:pt x="677" y="737"/>
                </a:cubicBezTo>
                <a:close/>
                <a:moveTo>
                  <a:pt x="359" y="186"/>
                </a:moveTo>
                <a:cubicBezTo>
                  <a:pt x="508" y="190"/>
                  <a:pt x="636" y="278"/>
                  <a:pt x="697" y="406"/>
                </a:cubicBezTo>
                <a:lnTo>
                  <a:pt x="677" y="406"/>
                </a:lnTo>
                <a:cubicBezTo>
                  <a:pt x="616" y="286"/>
                  <a:pt x="492" y="203"/>
                  <a:pt x="348" y="203"/>
                </a:cubicBezTo>
                <a:cubicBezTo>
                  <a:pt x="205" y="203"/>
                  <a:pt x="81" y="286"/>
                  <a:pt x="20" y="406"/>
                </a:cubicBezTo>
                <a:lnTo>
                  <a:pt x="0" y="406"/>
                </a:lnTo>
                <a:cubicBezTo>
                  <a:pt x="60" y="278"/>
                  <a:pt x="189" y="190"/>
                  <a:pt x="338" y="186"/>
                </a:cubicBezTo>
                <a:lnTo>
                  <a:pt x="338" y="0"/>
                </a:lnTo>
                <a:lnTo>
                  <a:pt x="359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7;p8">
            <a:extLst>
              <a:ext uri="{FF2B5EF4-FFF2-40B4-BE49-F238E27FC236}">
                <a16:creationId xmlns:a16="http://schemas.microsoft.com/office/drawing/2014/main" id="{7B1F4560-481E-3CF2-2DF8-A5C2B50CC7A2}"/>
              </a:ext>
            </a:extLst>
          </p:cNvPr>
          <p:cNvSpPr/>
          <p:nvPr/>
        </p:nvSpPr>
        <p:spPr>
          <a:xfrm>
            <a:off x="2435440" y="2878806"/>
            <a:ext cx="1750510" cy="45719"/>
          </a:xfrm>
          <a:custGeom>
            <a:avLst/>
            <a:gdLst/>
            <a:ahLst/>
            <a:cxnLst/>
            <a:rect l="l" t="t" r="r" b="b"/>
            <a:pathLst>
              <a:path w="831" h="31" extrusionOk="0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8;p8">
            <a:extLst>
              <a:ext uri="{FF2B5EF4-FFF2-40B4-BE49-F238E27FC236}">
                <a16:creationId xmlns:a16="http://schemas.microsoft.com/office/drawing/2014/main" id="{92AA62E1-9568-C345-ABD8-7994E99E55E7}"/>
              </a:ext>
            </a:extLst>
          </p:cNvPr>
          <p:cNvSpPr/>
          <p:nvPr/>
        </p:nvSpPr>
        <p:spPr>
          <a:xfrm>
            <a:off x="5467603" y="2870472"/>
            <a:ext cx="1628881" cy="45719"/>
          </a:xfrm>
          <a:custGeom>
            <a:avLst/>
            <a:gdLst/>
            <a:ahLst/>
            <a:cxnLst/>
            <a:rect l="l" t="t" r="r" b="b"/>
            <a:pathLst>
              <a:path w="831" h="31" extrusionOk="0">
                <a:moveTo>
                  <a:pt x="0" y="0"/>
                </a:moveTo>
                <a:lnTo>
                  <a:pt x="792" y="0"/>
                </a:lnTo>
                <a:lnTo>
                  <a:pt x="831" y="16"/>
                </a:lnTo>
                <a:lnTo>
                  <a:pt x="792" y="31"/>
                </a:lnTo>
                <a:lnTo>
                  <a:pt x="0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16;p8">
            <a:extLst>
              <a:ext uri="{FF2B5EF4-FFF2-40B4-BE49-F238E27FC236}">
                <a16:creationId xmlns:a16="http://schemas.microsoft.com/office/drawing/2014/main" id="{949E2301-DC32-AFA0-661C-B28ACBD6C715}"/>
              </a:ext>
            </a:extLst>
          </p:cNvPr>
          <p:cNvSpPr txBox="1"/>
          <p:nvPr/>
        </p:nvSpPr>
        <p:spPr>
          <a:xfrm>
            <a:off x="1089130" y="1552581"/>
            <a:ext cx="1459299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EC" sz="22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2020</a:t>
            </a:r>
            <a:endParaRPr sz="22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Abril</a:t>
            </a:r>
            <a:endParaRPr sz="14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417;p8">
            <a:extLst>
              <a:ext uri="{FF2B5EF4-FFF2-40B4-BE49-F238E27FC236}">
                <a16:creationId xmlns:a16="http://schemas.microsoft.com/office/drawing/2014/main" id="{3B0DFFB1-E533-DAE8-FDE3-45D43E93EF70}"/>
              </a:ext>
            </a:extLst>
          </p:cNvPr>
          <p:cNvSpPr txBox="1"/>
          <p:nvPr/>
        </p:nvSpPr>
        <p:spPr>
          <a:xfrm>
            <a:off x="4213676" y="1552581"/>
            <a:ext cx="1313364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EC" sz="22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2020</a:t>
            </a:r>
            <a:endParaRPr sz="22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Noviembre</a:t>
            </a:r>
            <a:endParaRPr sz="14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418;p8">
            <a:extLst>
              <a:ext uri="{FF2B5EF4-FFF2-40B4-BE49-F238E27FC236}">
                <a16:creationId xmlns:a16="http://schemas.microsoft.com/office/drawing/2014/main" id="{A8C57BAF-6849-E6DB-5E66-002138C950BE}"/>
              </a:ext>
            </a:extLst>
          </p:cNvPr>
          <p:cNvSpPr txBox="1"/>
          <p:nvPr/>
        </p:nvSpPr>
        <p:spPr>
          <a:xfrm>
            <a:off x="7156199" y="1552581"/>
            <a:ext cx="111547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EC" sz="22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2021</a:t>
            </a:r>
            <a:endParaRPr sz="22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Junio</a:t>
            </a:r>
            <a:endParaRPr sz="14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Google Shape;436;p8">
            <a:extLst>
              <a:ext uri="{FF2B5EF4-FFF2-40B4-BE49-F238E27FC236}">
                <a16:creationId xmlns:a16="http://schemas.microsoft.com/office/drawing/2014/main" id="{7D38F00D-1051-B10C-DE10-02804EEA443F}"/>
              </a:ext>
            </a:extLst>
          </p:cNvPr>
          <p:cNvSpPr txBox="1"/>
          <p:nvPr/>
        </p:nvSpPr>
        <p:spPr>
          <a:xfrm>
            <a:off x="599440" y="3649529"/>
            <a:ext cx="2494280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Acercamiento con la OIMA</a:t>
            </a:r>
          </a:p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Reuniones con el Dr. Fernando Palmer</a:t>
            </a:r>
            <a:endParaRPr sz="1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2" name="Google Shape;436;p8">
            <a:extLst>
              <a:ext uri="{FF2B5EF4-FFF2-40B4-BE49-F238E27FC236}">
                <a16:creationId xmlns:a16="http://schemas.microsoft.com/office/drawing/2014/main" id="{6CC220A4-AE19-0947-F082-24C5719B33E5}"/>
              </a:ext>
            </a:extLst>
          </p:cNvPr>
          <p:cNvSpPr txBox="1"/>
          <p:nvPr/>
        </p:nvSpPr>
        <p:spPr>
          <a:xfrm>
            <a:off x="3391876" y="3649529"/>
            <a:ext cx="2609203" cy="128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Conceptualización de la actualización</a:t>
            </a:r>
          </a:p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Diseño del nuevo SIPA 2.0</a:t>
            </a:r>
            <a:endParaRPr sz="1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9" name="Google Shape;392;p8">
            <a:extLst>
              <a:ext uri="{FF2B5EF4-FFF2-40B4-BE49-F238E27FC236}">
                <a16:creationId xmlns:a16="http://schemas.microsoft.com/office/drawing/2014/main" id="{C6F0BEA3-DF58-F052-AA10-7AC7442200E8}"/>
              </a:ext>
            </a:extLst>
          </p:cNvPr>
          <p:cNvSpPr/>
          <p:nvPr/>
        </p:nvSpPr>
        <p:spPr>
          <a:xfrm>
            <a:off x="9983563" y="2486276"/>
            <a:ext cx="762634" cy="762634"/>
          </a:xfrm>
          <a:custGeom>
            <a:avLst/>
            <a:gdLst/>
            <a:ahLst/>
            <a:cxnLst/>
            <a:rect l="l" t="t" r="r" b="b"/>
            <a:pathLst>
              <a:path w="613" h="613" extrusionOk="0">
                <a:moveTo>
                  <a:pt x="307" y="613"/>
                </a:moveTo>
                <a:cubicBezTo>
                  <a:pt x="475" y="613"/>
                  <a:pt x="613" y="475"/>
                  <a:pt x="613" y="307"/>
                </a:cubicBezTo>
                <a:cubicBezTo>
                  <a:pt x="613" y="138"/>
                  <a:pt x="475" y="0"/>
                  <a:pt x="307" y="0"/>
                </a:cubicBezTo>
                <a:cubicBezTo>
                  <a:pt x="137" y="0"/>
                  <a:pt x="0" y="138"/>
                  <a:pt x="0" y="307"/>
                </a:cubicBezTo>
                <a:cubicBezTo>
                  <a:pt x="0" y="475"/>
                  <a:pt x="137" y="613"/>
                  <a:pt x="307" y="613"/>
                </a:cubicBezTo>
                <a:close/>
              </a:path>
            </a:pathLst>
          </a:custGeom>
          <a:noFill/>
          <a:ln w="57150">
            <a:solidFill>
              <a:srgbClr val="1D9BA1"/>
            </a:solidFill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396;p8">
            <a:extLst>
              <a:ext uri="{FF2B5EF4-FFF2-40B4-BE49-F238E27FC236}">
                <a16:creationId xmlns:a16="http://schemas.microsoft.com/office/drawing/2014/main" id="{FAB4B7E3-9AA8-1BEB-16A7-41E7E2BEB779}"/>
              </a:ext>
            </a:extLst>
          </p:cNvPr>
          <p:cNvSpPr/>
          <p:nvPr/>
        </p:nvSpPr>
        <p:spPr>
          <a:xfrm>
            <a:off x="9931225" y="2156050"/>
            <a:ext cx="867309" cy="1423085"/>
          </a:xfrm>
          <a:custGeom>
            <a:avLst/>
            <a:gdLst/>
            <a:ahLst/>
            <a:cxnLst/>
            <a:rect l="l" t="t" r="r" b="b"/>
            <a:pathLst>
              <a:path w="697" h="1143" extrusionOk="0">
                <a:moveTo>
                  <a:pt x="0" y="406"/>
                </a:moveTo>
                <a:cubicBezTo>
                  <a:pt x="61" y="278"/>
                  <a:pt x="189" y="190"/>
                  <a:pt x="338" y="186"/>
                </a:cubicBezTo>
                <a:lnTo>
                  <a:pt x="338" y="0"/>
                </a:lnTo>
                <a:lnTo>
                  <a:pt x="359" y="0"/>
                </a:lnTo>
                <a:lnTo>
                  <a:pt x="359" y="186"/>
                </a:lnTo>
                <a:cubicBezTo>
                  <a:pt x="508" y="190"/>
                  <a:pt x="636" y="278"/>
                  <a:pt x="697" y="406"/>
                </a:cubicBezTo>
                <a:lnTo>
                  <a:pt x="677" y="406"/>
                </a:lnTo>
                <a:cubicBezTo>
                  <a:pt x="616" y="286"/>
                  <a:pt x="492" y="203"/>
                  <a:pt x="349" y="203"/>
                </a:cubicBezTo>
                <a:cubicBezTo>
                  <a:pt x="205" y="203"/>
                  <a:pt x="81" y="286"/>
                  <a:pt x="20" y="406"/>
                </a:cubicBezTo>
                <a:close/>
                <a:moveTo>
                  <a:pt x="359" y="957"/>
                </a:moveTo>
                <a:lnTo>
                  <a:pt x="359" y="1143"/>
                </a:lnTo>
                <a:lnTo>
                  <a:pt x="338" y="1143"/>
                </a:lnTo>
                <a:lnTo>
                  <a:pt x="338" y="957"/>
                </a:lnTo>
                <a:cubicBezTo>
                  <a:pt x="189" y="954"/>
                  <a:pt x="61" y="864"/>
                  <a:pt x="0" y="737"/>
                </a:cubicBezTo>
                <a:lnTo>
                  <a:pt x="20" y="737"/>
                </a:lnTo>
                <a:cubicBezTo>
                  <a:pt x="81" y="857"/>
                  <a:pt x="205" y="940"/>
                  <a:pt x="349" y="940"/>
                </a:cubicBezTo>
                <a:cubicBezTo>
                  <a:pt x="492" y="940"/>
                  <a:pt x="616" y="857"/>
                  <a:pt x="677" y="737"/>
                </a:cubicBezTo>
                <a:lnTo>
                  <a:pt x="697" y="737"/>
                </a:lnTo>
                <a:cubicBezTo>
                  <a:pt x="636" y="864"/>
                  <a:pt x="508" y="954"/>
                  <a:pt x="359" y="957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399;p8">
            <a:extLst>
              <a:ext uri="{FF2B5EF4-FFF2-40B4-BE49-F238E27FC236}">
                <a16:creationId xmlns:a16="http://schemas.microsoft.com/office/drawing/2014/main" id="{F689DE87-72B9-1B23-79AE-863350FDAE69}"/>
              </a:ext>
            </a:extLst>
          </p:cNvPr>
          <p:cNvSpPr/>
          <p:nvPr/>
        </p:nvSpPr>
        <p:spPr>
          <a:xfrm flipV="1">
            <a:off x="8303245" y="2898743"/>
            <a:ext cx="1495899" cy="45719"/>
          </a:xfrm>
          <a:custGeom>
            <a:avLst/>
            <a:gdLst/>
            <a:ahLst/>
            <a:cxnLst/>
            <a:rect l="l" t="t" r="r" b="b"/>
            <a:pathLst>
              <a:path w="831" h="31" extrusionOk="0">
                <a:moveTo>
                  <a:pt x="0" y="0"/>
                </a:moveTo>
                <a:lnTo>
                  <a:pt x="793" y="0"/>
                </a:lnTo>
                <a:lnTo>
                  <a:pt x="831" y="16"/>
                </a:lnTo>
                <a:lnTo>
                  <a:pt x="793" y="31"/>
                </a:lnTo>
                <a:lnTo>
                  <a:pt x="0" y="3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>
              <a:buClr>
                <a:srgbClr val="000000"/>
              </a:buClr>
              <a:buSzPts val="1200"/>
              <a:buFont typeface="Calibri"/>
              <a:buNone/>
            </a:pPr>
            <a:endParaRPr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419;p8">
            <a:extLst>
              <a:ext uri="{FF2B5EF4-FFF2-40B4-BE49-F238E27FC236}">
                <a16:creationId xmlns:a16="http://schemas.microsoft.com/office/drawing/2014/main" id="{0D894687-9BE3-F7E3-446D-EA9A001B66E9}"/>
              </a:ext>
            </a:extLst>
          </p:cNvPr>
          <p:cNvSpPr txBox="1"/>
          <p:nvPr/>
        </p:nvSpPr>
        <p:spPr>
          <a:xfrm>
            <a:off x="9807143" y="1552581"/>
            <a:ext cx="1115471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r>
              <a:rPr lang="es-EC" sz="2200" b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2022</a:t>
            </a:r>
            <a:endParaRPr sz="22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1600"/>
              <a:buFont typeface="Arial"/>
              <a:buNone/>
            </a:pPr>
            <a:r>
              <a:rPr lang="es-EC" sz="1600" kern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Marzo</a:t>
            </a:r>
            <a:endParaRPr sz="1600" kern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Google Shape;436;p8">
            <a:extLst>
              <a:ext uri="{FF2B5EF4-FFF2-40B4-BE49-F238E27FC236}">
                <a16:creationId xmlns:a16="http://schemas.microsoft.com/office/drawing/2014/main" id="{9A49771D-9610-878A-66A3-9263AE14450C}"/>
              </a:ext>
            </a:extLst>
          </p:cNvPr>
          <p:cNvSpPr txBox="1"/>
          <p:nvPr/>
        </p:nvSpPr>
        <p:spPr>
          <a:xfrm>
            <a:off x="6466794" y="3649529"/>
            <a:ext cx="2494280" cy="93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Inicio de la construcción del SIPA 2.0</a:t>
            </a:r>
            <a:endParaRPr sz="1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6" name="Google Shape;436;p8">
            <a:extLst>
              <a:ext uri="{FF2B5EF4-FFF2-40B4-BE49-F238E27FC236}">
                <a16:creationId xmlns:a16="http://schemas.microsoft.com/office/drawing/2014/main" id="{25F80302-2206-BA45-A412-9CA47DF908D8}"/>
              </a:ext>
            </a:extLst>
          </p:cNvPr>
          <p:cNvSpPr txBox="1"/>
          <p:nvPr/>
        </p:nvSpPr>
        <p:spPr>
          <a:xfrm>
            <a:off x="9142470" y="3688808"/>
            <a:ext cx="2494280" cy="93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595959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Verificación de la funcionalidad de los módulos del sistema.</a:t>
            </a:r>
            <a:endParaRPr sz="1600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6" name="Group 397">
            <a:extLst>
              <a:ext uri="{FF2B5EF4-FFF2-40B4-BE49-F238E27FC236}">
                <a16:creationId xmlns:a16="http://schemas.microsoft.com/office/drawing/2014/main" id="{C4BE7806-F62D-9387-B347-E5E3583995B6}"/>
              </a:ext>
            </a:extLst>
          </p:cNvPr>
          <p:cNvGrpSpPr/>
          <p:nvPr/>
        </p:nvGrpSpPr>
        <p:grpSpPr>
          <a:xfrm>
            <a:off x="1596133" y="2718998"/>
            <a:ext cx="493402" cy="323795"/>
            <a:chOff x="11795494" y="10358733"/>
            <a:chExt cx="704175" cy="462115"/>
          </a:xfrm>
          <a:solidFill>
            <a:srgbClr val="1482AC"/>
          </a:solidFill>
        </p:grpSpPr>
        <p:sp>
          <p:nvSpPr>
            <p:cNvPr id="17" name="Freeform: Shape 3490">
              <a:extLst>
                <a:ext uri="{FF2B5EF4-FFF2-40B4-BE49-F238E27FC236}">
                  <a16:creationId xmlns:a16="http://schemas.microsoft.com/office/drawing/2014/main" id="{5BC62D6A-44E4-787C-BB26-C7278400EF3A}"/>
                </a:ext>
              </a:extLst>
            </p:cNvPr>
            <p:cNvSpPr/>
            <p:nvPr/>
          </p:nvSpPr>
          <p:spPr>
            <a:xfrm>
              <a:off x="12094139" y="10358733"/>
              <a:ext cx="113171" cy="13832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" h="45">
                  <a:moveTo>
                    <a:pt x="35" y="21"/>
                  </a:moveTo>
                  <a:lnTo>
                    <a:pt x="34" y="21"/>
                  </a:lnTo>
                  <a:cubicBezTo>
                    <a:pt x="34" y="20"/>
                    <a:pt x="34" y="17"/>
                    <a:pt x="34" y="16"/>
                  </a:cubicBezTo>
                  <a:cubicBezTo>
                    <a:pt x="35" y="7"/>
                    <a:pt x="27" y="0"/>
                    <a:pt x="18" y="0"/>
                  </a:cubicBezTo>
                  <a:cubicBezTo>
                    <a:pt x="9" y="0"/>
                    <a:pt x="1" y="7"/>
                    <a:pt x="1" y="16"/>
                  </a:cubicBezTo>
                  <a:cubicBezTo>
                    <a:pt x="1" y="17"/>
                    <a:pt x="2" y="20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-1" y="23"/>
                    <a:pt x="0" y="26"/>
                  </a:cubicBezTo>
                  <a:cubicBezTo>
                    <a:pt x="1" y="28"/>
                    <a:pt x="2" y="30"/>
                    <a:pt x="3" y="30"/>
                  </a:cubicBezTo>
                  <a:cubicBezTo>
                    <a:pt x="5" y="45"/>
                    <a:pt x="18" y="45"/>
                    <a:pt x="18" y="45"/>
                  </a:cubicBezTo>
                  <a:cubicBezTo>
                    <a:pt x="18" y="45"/>
                    <a:pt x="31" y="45"/>
                    <a:pt x="33" y="30"/>
                  </a:cubicBezTo>
                  <a:cubicBezTo>
                    <a:pt x="34" y="30"/>
                    <a:pt x="35" y="28"/>
                    <a:pt x="36" y="26"/>
                  </a:cubicBezTo>
                  <a:cubicBezTo>
                    <a:pt x="37" y="23"/>
                    <a:pt x="36" y="21"/>
                    <a:pt x="35" y="2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8" name="Freeform: Shape 3491">
              <a:extLst>
                <a:ext uri="{FF2B5EF4-FFF2-40B4-BE49-F238E27FC236}">
                  <a16:creationId xmlns:a16="http://schemas.microsoft.com/office/drawing/2014/main" id="{F9306CFB-5646-3F99-3B31-8B90860D6F58}"/>
                </a:ext>
              </a:extLst>
            </p:cNvPr>
            <p:cNvSpPr/>
            <p:nvPr/>
          </p:nvSpPr>
          <p:spPr>
            <a:xfrm>
              <a:off x="11833217" y="10418462"/>
              <a:ext cx="113171" cy="1320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" h="43">
                  <a:moveTo>
                    <a:pt x="37" y="22"/>
                  </a:moveTo>
                  <a:cubicBezTo>
                    <a:pt x="35" y="34"/>
                    <a:pt x="30" y="43"/>
                    <a:pt x="20" y="43"/>
                  </a:cubicBezTo>
                  <a:cubicBezTo>
                    <a:pt x="10" y="43"/>
                    <a:pt x="1" y="33"/>
                    <a:pt x="0" y="22"/>
                  </a:cubicBezTo>
                  <a:cubicBezTo>
                    <a:pt x="-1" y="8"/>
                    <a:pt x="9" y="0"/>
                    <a:pt x="20" y="0"/>
                  </a:cubicBezTo>
                  <a:cubicBezTo>
                    <a:pt x="30" y="0"/>
                    <a:pt x="38" y="8"/>
                    <a:pt x="37" y="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9" name="Freeform: Shape 3492">
              <a:extLst>
                <a:ext uri="{FF2B5EF4-FFF2-40B4-BE49-F238E27FC236}">
                  <a16:creationId xmlns:a16="http://schemas.microsoft.com/office/drawing/2014/main" id="{BB992F24-40D1-CB9A-60AA-E18BD4FE4909}"/>
                </a:ext>
              </a:extLst>
            </p:cNvPr>
            <p:cNvSpPr/>
            <p:nvPr/>
          </p:nvSpPr>
          <p:spPr>
            <a:xfrm>
              <a:off x="12355062" y="10418462"/>
              <a:ext cx="113171" cy="13203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7" h="43">
                  <a:moveTo>
                    <a:pt x="0" y="22"/>
                  </a:moveTo>
                  <a:cubicBezTo>
                    <a:pt x="1" y="34"/>
                    <a:pt x="7" y="43"/>
                    <a:pt x="17" y="43"/>
                  </a:cubicBezTo>
                  <a:cubicBezTo>
                    <a:pt x="26" y="43"/>
                    <a:pt x="35" y="34"/>
                    <a:pt x="36" y="22"/>
                  </a:cubicBezTo>
                  <a:cubicBezTo>
                    <a:pt x="38" y="8"/>
                    <a:pt x="28" y="0"/>
                    <a:pt x="17" y="0"/>
                  </a:cubicBezTo>
                  <a:cubicBezTo>
                    <a:pt x="7" y="0"/>
                    <a:pt x="-2" y="8"/>
                    <a:pt x="0" y="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0" name="Freeform: Shape 3493">
              <a:extLst>
                <a:ext uri="{FF2B5EF4-FFF2-40B4-BE49-F238E27FC236}">
                  <a16:creationId xmlns:a16="http://schemas.microsoft.com/office/drawing/2014/main" id="{D8D47064-B30B-8AE5-07CF-3F94F6F25A81}"/>
                </a:ext>
              </a:extLst>
            </p:cNvPr>
            <p:cNvSpPr/>
            <p:nvPr/>
          </p:nvSpPr>
          <p:spPr>
            <a:xfrm>
              <a:off x="11804925" y="10695102"/>
              <a:ext cx="685314" cy="12574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9" h="41">
                  <a:moveTo>
                    <a:pt x="219" y="41"/>
                  </a:moveTo>
                  <a:lnTo>
                    <a:pt x="159" y="0"/>
                  </a:lnTo>
                  <a:lnTo>
                    <a:pt x="60" y="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1" name="Freeform: Shape 3494">
              <a:extLst>
                <a:ext uri="{FF2B5EF4-FFF2-40B4-BE49-F238E27FC236}">
                  <a16:creationId xmlns:a16="http://schemas.microsoft.com/office/drawing/2014/main" id="{0466363F-80DD-E7BF-D5EC-4B786D4F2E69}"/>
                </a:ext>
              </a:extLst>
            </p:cNvPr>
            <p:cNvSpPr/>
            <p:nvPr/>
          </p:nvSpPr>
          <p:spPr>
            <a:xfrm>
              <a:off x="12307907" y="10544199"/>
              <a:ext cx="191762" cy="2672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2" h="86">
                  <a:moveTo>
                    <a:pt x="8" y="50"/>
                  </a:moveTo>
                  <a:lnTo>
                    <a:pt x="8" y="22"/>
                  </a:lnTo>
                  <a:cubicBezTo>
                    <a:pt x="8" y="18"/>
                    <a:pt x="9" y="16"/>
                    <a:pt x="10" y="15"/>
                  </a:cubicBezTo>
                  <a:cubicBezTo>
                    <a:pt x="10" y="16"/>
                    <a:pt x="10" y="28"/>
                    <a:pt x="10" y="51"/>
                  </a:cubicBezTo>
                  <a:lnTo>
                    <a:pt x="50" y="77"/>
                  </a:lnTo>
                  <a:cubicBezTo>
                    <a:pt x="50" y="54"/>
                    <a:pt x="50" y="37"/>
                    <a:pt x="50" y="37"/>
                  </a:cubicBezTo>
                  <a:cubicBezTo>
                    <a:pt x="51" y="40"/>
                    <a:pt x="52" y="43"/>
                    <a:pt x="52" y="46"/>
                  </a:cubicBezTo>
                  <a:lnTo>
                    <a:pt x="52" y="78"/>
                  </a:lnTo>
                  <a:cubicBezTo>
                    <a:pt x="52" y="79"/>
                    <a:pt x="61" y="84"/>
                    <a:pt x="62" y="86"/>
                  </a:cubicBezTo>
                  <a:lnTo>
                    <a:pt x="62" y="41"/>
                  </a:lnTo>
                  <a:cubicBezTo>
                    <a:pt x="62" y="28"/>
                    <a:pt x="54" y="17"/>
                    <a:pt x="44" y="10"/>
                  </a:cubicBezTo>
                  <a:lnTo>
                    <a:pt x="38" y="14"/>
                  </a:lnTo>
                  <a:cubicBezTo>
                    <a:pt x="37" y="14"/>
                    <a:pt x="37" y="14"/>
                    <a:pt x="37" y="13"/>
                  </a:cubicBezTo>
                  <a:cubicBezTo>
                    <a:pt x="36" y="13"/>
                    <a:pt x="35" y="13"/>
                    <a:pt x="35" y="12"/>
                  </a:cubicBezTo>
                  <a:lnTo>
                    <a:pt x="30" y="5"/>
                  </a:lnTo>
                  <a:lnTo>
                    <a:pt x="25" y="9"/>
                  </a:lnTo>
                  <a:cubicBezTo>
                    <a:pt x="25" y="10"/>
                    <a:pt x="24" y="10"/>
                    <a:pt x="24" y="9"/>
                  </a:cubicBezTo>
                  <a:cubicBezTo>
                    <a:pt x="23" y="9"/>
                    <a:pt x="23" y="8"/>
                    <a:pt x="22" y="7"/>
                  </a:cubicBezTo>
                  <a:lnTo>
                    <a:pt x="18" y="0"/>
                  </a:lnTo>
                  <a:cubicBezTo>
                    <a:pt x="9" y="-1"/>
                    <a:pt x="0" y="4"/>
                    <a:pt x="0" y="1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2" name="Freeform: Shape 3495">
              <a:extLst>
                <a:ext uri="{FF2B5EF4-FFF2-40B4-BE49-F238E27FC236}">
                  <a16:creationId xmlns:a16="http://schemas.microsoft.com/office/drawing/2014/main" id="{F0B8CD20-A600-A0ED-ECE7-ADE2F6C0DA5F}"/>
                </a:ext>
              </a:extLst>
            </p:cNvPr>
            <p:cNvSpPr/>
            <p:nvPr/>
          </p:nvSpPr>
          <p:spPr>
            <a:xfrm>
              <a:off x="12034410" y="10509628"/>
              <a:ext cx="229486" cy="1729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" h="56">
                  <a:moveTo>
                    <a:pt x="12" y="56"/>
                  </a:moveTo>
                  <a:lnTo>
                    <a:pt x="12" y="28"/>
                  </a:lnTo>
                  <a:cubicBezTo>
                    <a:pt x="12" y="25"/>
                    <a:pt x="13" y="22"/>
                    <a:pt x="14" y="21"/>
                  </a:cubicBezTo>
                  <a:lnTo>
                    <a:pt x="14" y="56"/>
                  </a:lnTo>
                  <a:lnTo>
                    <a:pt x="60" y="56"/>
                  </a:lnTo>
                  <a:lnTo>
                    <a:pt x="60" y="21"/>
                  </a:lnTo>
                  <a:cubicBezTo>
                    <a:pt x="61" y="22"/>
                    <a:pt x="61" y="25"/>
                    <a:pt x="61" y="28"/>
                  </a:cubicBezTo>
                  <a:lnTo>
                    <a:pt x="61" y="56"/>
                  </a:lnTo>
                  <a:lnTo>
                    <a:pt x="74" y="56"/>
                  </a:lnTo>
                  <a:lnTo>
                    <a:pt x="74" y="22"/>
                  </a:lnTo>
                  <a:cubicBezTo>
                    <a:pt x="74" y="10"/>
                    <a:pt x="65" y="0"/>
                    <a:pt x="53" y="0"/>
                  </a:cubicBezTo>
                  <a:lnTo>
                    <a:pt x="45" y="7"/>
                  </a:lnTo>
                  <a:cubicBezTo>
                    <a:pt x="45" y="8"/>
                    <a:pt x="43" y="8"/>
                    <a:pt x="42" y="7"/>
                  </a:cubicBezTo>
                  <a:lnTo>
                    <a:pt x="37" y="2"/>
                  </a:lnTo>
                  <a:lnTo>
                    <a:pt x="31" y="7"/>
                  </a:lnTo>
                  <a:cubicBezTo>
                    <a:pt x="30" y="8"/>
                    <a:pt x="29" y="8"/>
                    <a:pt x="28" y="7"/>
                  </a:cubicBezTo>
                  <a:lnTo>
                    <a:pt x="21" y="0"/>
                  </a:lnTo>
                  <a:cubicBezTo>
                    <a:pt x="9" y="0"/>
                    <a:pt x="0" y="10"/>
                    <a:pt x="0" y="22"/>
                  </a:cubicBezTo>
                  <a:lnTo>
                    <a:pt x="0" y="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" name="Freeform: Shape 3496">
              <a:extLst>
                <a:ext uri="{FF2B5EF4-FFF2-40B4-BE49-F238E27FC236}">
                  <a16:creationId xmlns:a16="http://schemas.microsoft.com/office/drawing/2014/main" id="{27A90885-B061-7E54-7677-F8B77EF55CCD}"/>
                </a:ext>
              </a:extLst>
            </p:cNvPr>
            <p:cNvSpPr/>
            <p:nvPr/>
          </p:nvSpPr>
          <p:spPr>
            <a:xfrm>
              <a:off x="11795494" y="10544199"/>
              <a:ext cx="194906" cy="26720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" h="86">
                  <a:moveTo>
                    <a:pt x="11" y="78"/>
                  </a:moveTo>
                  <a:lnTo>
                    <a:pt x="11" y="46"/>
                  </a:lnTo>
                  <a:cubicBezTo>
                    <a:pt x="11" y="43"/>
                    <a:pt x="12" y="40"/>
                    <a:pt x="13" y="37"/>
                  </a:cubicBezTo>
                  <a:cubicBezTo>
                    <a:pt x="13" y="37"/>
                    <a:pt x="13" y="53"/>
                    <a:pt x="13" y="77"/>
                  </a:cubicBezTo>
                  <a:lnTo>
                    <a:pt x="53" y="51"/>
                  </a:lnTo>
                  <a:cubicBezTo>
                    <a:pt x="53" y="28"/>
                    <a:pt x="53" y="16"/>
                    <a:pt x="53" y="15"/>
                  </a:cubicBezTo>
                  <a:cubicBezTo>
                    <a:pt x="54" y="16"/>
                    <a:pt x="54" y="18"/>
                    <a:pt x="54" y="22"/>
                  </a:cubicBezTo>
                  <a:lnTo>
                    <a:pt x="54" y="50"/>
                  </a:lnTo>
                  <a:lnTo>
                    <a:pt x="63" y="44"/>
                  </a:lnTo>
                  <a:lnTo>
                    <a:pt x="63" y="14"/>
                  </a:lnTo>
                  <a:cubicBezTo>
                    <a:pt x="62" y="4"/>
                    <a:pt x="54" y="-1"/>
                    <a:pt x="45" y="0"/>
                  </a:cubicBezTo>
                  <a:lnTo>
                    <a:pt x="40" y="7"/>
                  </a:lnTo>
                  <a:cubicBezTo>
                    <a:pt x="40" y="8"/>
                    <a:pt x="39" y="9"/>
                    <a:pt x="39" y="9"/>
                  </a:cubicBezTo>
                  <a:cubicBezTo>
                    <a:pt x="38" y="10"/>
                    <a:pt x="38" y="10"/>
                    <a:pt x="38" y="9"/>
                  </a:cubicBezTo>
                  <a:lnTo>
                    <a:pt x="33" y="5"/>
                  </a:lnTo>
                  <a:lnTo>
                    <a:pt x="28" y="12"/>
                  </a:lnTo>
                  <a:cubicBezTo>
                    <a:pt x="27" y="13"/>
                    <a:pt x="27" y="13"/>
                    <a:pt x="26" y="13"/>
                  </a:cubicBezTo>
                  <a:cubicBezTo>
                    <a:pt x="26" y="14"/>
                    <a:pt x="25" y="14"/>
                    <a:pt x="25" y="14"/>
                  </a:cubicBezTo>
                  <a:lnTo>
                    <a:pt x="18" y="10"/>
                  </a:lnTo>
                  <a:cubicBezTo>
                    <a:pt x="8" y="17"/>
                    <a:pt x="0" y="28"/>
                    <a:pt x="0" y="41"/>
                  </a:cubicBezTo>
                  <a:lnTo>
                    <a:pt x="0" y="8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4" name="Group 390">
            <a:extLst>
              <a:ext uri="{FF2B5EF4-FFF2-40B4-BE49-F238E27FC236}">
                <a16:creationId xmlns:a16="http://schemas.microsoft.com/office/drawing/2014/main" id="{0E4B8C24-6C90-DAA6-4B34-D91F205679F0}"/>
              </a:ext>
            </a:extLst>
          </p:cNvPr>
          <p:cNvGrpSpPr/>
          <p:nvPr/>
        </p:nvGrpSpPr>
        <p:grpSpPr>
          <a:xfrm>
            <a:off x="4709158" y="2707442"/>
            <a:ext cx="341030" cy="342727"/>
            <a:chOff x="6992011" y="7997859"/>
            <a:chExt cx="631872" cy="635016"/>
          </a:xfrm>
          <a:solidFill>
            <a:srgbClr val="1D6295"/>
          </a:solidFill>
        </p:grpSpPr>
        <p:sp>
          <p:nvSpPr>
            <p:cNvPr id="25" name="Freeform: Shape 3438">
              <a:extLst>
                <a:ext uri="{FF2B5EF4-FFF2-40B4-BE49-F238E27FC236}">
                  <a16:creationId xmlns:a16="http://schemas.microsoft.com/office/drawing/2014/main" id="{8130A2D9-8201-EDE4-8818-2832369C46C7}"/>
                </a:ext>
              </a:extLst>
            </p:cNvPr>
            <p:cNvSpPr/>
            <p:nvPr/>
          </p:nvSpPr>
          <p:spPr>
            <a:xfrm>
              <a:off x="6992011" y="8447400"/>
              <a:ext cx="188618" cy="1854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60">
                  <a:moveTo>
                    <a:pt x="22" y="0"/>
                  </a:moveTo>
                  <a:lnTo>
                    <a:pt x="5" y="40"/>
                  </a:lnTo>
                  <a:cubicBezTo>
                    <a:pt x="-1" y="54"/>
                    <a:pt x="0" y="58"/>
                    <a:pt x="1" y="59"/>
                  </a:cubicBezTo>
                  <a:cubicBezTo>
                    <a:pt x="2" y="60"/>
                    <a:pt x="6" y="61"/>
                    <a:pt x="21" y="55"/>
                  </a:cubicBezTo>
                  <a:lnTo>
                    <a:pt x="61" y="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6" name="Freeform: Shape 3439">
              <a:extLst>
                <a:ext uri="{FF2B5EF4-FFF2-40B4-BE49-F238E27FC236}">
                  <a16:creationId xmlns:a16="http://schemas.microsoft.com/office/drawing/2014/main" id="{ED14F191-894F-4107-FA33-7D3117729263}"/>
                </a:ext>
              </a:extLst>
            </p:cNvPr>
            <p:cNvSpPr/>
            <p:nvPr/>
          </p:nvSpPr>
          <p:spPr>
            <a:xfrm>
              <a:off x="7076890" y="8063875"/>
              <a:ext cx="484121" cy="4872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" h="156">
                  <a:moveTo>
                    <a:pt x="113" y="0"/>
                  </a:moveTo>
                  <a:lnTo>
                    <a:pt x="16" y="97"/>
                  </a:lnTo>
                  <a:lnTo>
                    <a:pt x="16" y="97"/>
                  </a:lnTo>
                  <a:lnTo>
                    <a:pt x="0" y="115"/>
                  </a:lnTo>
                  <a:lnTo>
                    <a:pt x="42" y="156"/>
                  </a:lnTo>
                  <a:lnTo>
                    <a:pt x="155" y="4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5" name="Freeform: Shape 3440">
              <a:extLst>
                <a:ext uri="{FF2B5EF4-FFF2-40B4-BE49-F238E27FC236}">
                  <a16:creationId xmlns:a16="http://schemas.microsoft.com/office/drawing/2014/main" id="{32816289-D4EF-CB5C-0F58-F2F3377BC3D1}"/>
                </a:ext>
              </a:extLst>
            </p:cNvPr>
            <p:cNvSpPr/>
            <p:nvPr/>
          </p:nvSpPr>
          <p:spPr>
            <a:xfrm>
              <a:off x="7454126" y="7997859"/>
              <a:ext cx="169757" cy="1697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" h="55">
                  <a:moveTo>
                    <a:pt x="52" y="30"/>
                  </a:moveTo>
                  <a:lnTo>
                    <a:pt x="24" y="2"/>
                  </a:lnTo>
                  <a:cubicBezTo>
                    <a:pt x="20" y="-1"/>
                    <a:pt x="14" y="-1"/>
                    <a:pt x="11" y="2"/>
                  </a:cubicBezTo>
                  <a:lnTo>
                    <a:pt x="0" y="13"/>
                  </a:lnTo>
                  <a:cubicBezTo>
                    <a:pt x="15" y="28"/>
                    <a:pt x="36" y="49"/>
                    <a:pt x="42" y="55"/>
                  </a:cubicBezTo>
                  <a:lnTo>
                    <a:pt x="52" y="44"/>
                  </a:lnTo>
                  <a:cubicBezTo>
                    <a:pt x="56" y="40"/>
                    <a:pt x="56" y="34"/>
                    <a:pt x="52" y="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6" name="Freeform: Shape 3441">
              <a:extLst>
                <a:ext uri="{FF2B5EF4-FFF2-40B4-BE49-F238E27FC236}">
                  <a16:creationId xmlns:a16="http://schemas.microsoft.com/office/drawing/2014/main" id="{DDD53E37-0461-7669-D0B1-7A45764E39A6}"/>
                </a:ext>
              </a:extLst>
            </p:cNvPr>
            <p:cNvSpPr/>
            <p:nvPr/>
          </p:nvSpPr>
          <p:spPr>
            <a:xfrm>
              <a:off x="6992011" y="8447400"/>
              <a:ext cx="188618" cy="18547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1" h="60">
                  <a:moveTo>
                    <a:pt x="22" y="0"/>
                  </a:moveTo>
                  <a:lnTo>
                    <a:pt x="5" y="40"/>
                  </a:lnTo>
                  <a:cubicBezTo>
                    <a:pt x="-1" y="54"/>
                    <a:pt x="0" y="58"/>
                    <a:pt x="1" y="59"/>
                  </a:cubicBezTo>
                  <a:cubicBezTo>
                    <a:pt x="2" y="60"/>
                    <a:pt x="6" y="61"/>
                    <a:pt x="21" y="55"/>
                  </a:cubicBezTo>
                  <a:lnTo>
                    <a:pt x="61" y="39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7" name="Freeform: Shape 3442">
              <a:extLst>
                <a:ext uri="{FF2B5EF4-FFF2-40B4-BE49-F238E27FC236}">
                  <a16:creationId xmlns:a16="http://schemas.microsoft.com/office/drawing/2014/main" id="{0C881BCF-4B3A-3BF4-8F47-8B162049D8A2}"/>
                </a:ext>
              </a:extLst>
            </p:cNvPr>
            <p:cNvSpPr/>
            <p:nvPr/>
          </p:nvSpPr>
          <p:spPr>
            <a:xfrm>
              <a:off x="7076890" y="8063875"/>
              <a:ext cx="484121" cy="48726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" h="156">
                  <a:moveTo>
                    <a:pt x="113" y="0"/>
                  </a:moveTo>
                  <a:lnTo>
                    <a:pt x="16" y="97"/>
                  </a:lnTo>
                  <a:lnTo>
                    <a:pt x="16" y="97"/>
                  </a:lnTo>
                  <a:lnTo>
                    <a:pt x="0" y="115"/>
                  </a:lnTo>
                  <a:lnTo>
                    <a:pt x="42" y="156"/>
                  </a:lnTo>
                  <a:lnTo>
                    <a:pt x="155" y="4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8" name="Freeform: Shape 3443">
              <a:extLst>
                <a:ext uri="{FF2B5EF4-FFF2-40B4-BE49-F238E27FC236}">
                  <a16:creationId xmlns:a16="http://schemas.microsoft.com/office/drawing/2014/main" id="{EF8CC38E-72F2-3482-B4A6-FDA194356C04}"/>
                </a:ext>
              </a:extLst>
            </p:cNvPr>
            <p:cNvSpPr/>
            <p:nvPr/>
          </p:nvSpPr>
          <p:spPr>
            <a:xfrm>
              <a:off x="7454126" y="7997859"/>
              <a:ext cx="169757" cy="16975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5" h="55">
                  <a:moveTo>
                    <a:pt x="52" y="30"/>
                  </a:moveTo>
                  <a:lnTo>
                    <a:pt x="24" y="2"/>
                  </a:lnTo>
                  <a:cubicBezTo>
                    <a:pt x="20" y="-1"/>
                    <a:pt x="14" y="-1"/>
                    <a:pt x="11" y="2"/>
                  </a:cubicBezTo>
                  <a:lnTo>
                    <a:pt x="0" y="13"/>
                  </a:lnTo>
                  <a:cubicBezTo>
                    <a:pt x="15" y="28"/>
                    <a:pt x="36" y="49"/>
                    <a:pt x="42" y="55"/>
                  </a:cubicBezTo>
                  <a:lnTo>
                    <a:pt x="52" y="44"/>
                  </a:lnTo>
                  <a:cubicBezTo>
                    <a:pt x="56" y="40"/>
                    <a:pt x="56" y="34"/>
                    <a:pt x="52" y="3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39" name="AutoShape 41">
            <a:extLst>
              <a:ext uri="{FF2B5EF4-FFF2-40B4-BE49-F238E27FC236}">
                <a16:creationId xmlns:a16="http://schemas.microsoft.com/office/drawing/2014/main" id="{0C8268EB-9218-C565-9B52-A9CA3A1FE77A}"/>
              </a:ext>
            </a:extLst>
          </p:cNvPr>
          <p:cNvSpPr>
            <a:spLocks/>
          </p:cNvSpPr>
          <p:nvPr/>
        </p:nvSpPr>
        <p:spPr bwMode="auto">
          <a:xfrm>
            <a:off x="10149412" y="2660953"/>
            <a:ext cx="431454" cy="4190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2EA2A8"/>
          </a:solidFill>
          <a:ln>
            <a:noFill/>
          </a:ln>
          <a:effectLst/>
        </p:spPr>
        <p:txBody>
          <a:bodyPr lIns="38085" tIns="38085" rIns="38085" bIns="38085" anchor="ctr"/>
          <a:lstStyle/>
          <a:p>
            <a:pPr defTabSz="342391">
              <a:defRPr/>
            </a:pPr>
            <a:endParaRPr lang="es-ES" sz="2099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43" name="Group 492">
            <a:extLst>
              <a:ext uri="{FF2B5EF4-FFF2-40B4-BE49-F238E27FC236}">
                <a16:creationId xmlns:a16="http://schemas.microsoft.com/office/drawing/2014/main" id="{B0F6B512-5DC0-375C-A6EE-E9E3409BADD4}"/>
              </a:ext>
            </a:extLst>
          </p:cNvPr>
          <p:cNvGrpSpPr/>
          <p:nvPr/>
        </p:nvGrpSpPr>
        <p:grpSpPr>
          <a:xfrm>
            <a:off x="7497271" y="2711390"/>
            <a:ext cx="402216" cy="338779"/>
            <a:chOff x="12490752" y="7986480"/>
            <a:chExt cx="942585" cy="793922"/>
          </a:xfrm>
          <a:solidFill>
            <a:srgbClr val="1CADE4"/>
          </a:solidFill>
        </p:grpSpPr>
        <p:sp>
          <p:nvSpPr>
            <p:cNvPr id="49" name="Freeform: Shape 7067">
              <a:extLst>
                <a:ext uri="{FF2B5EF4-FFF2-40B4-BE49-F238E27FC236}">
                  <a16:creationId xmlns:a16="http://schemas.microsoft.com/office/drawing/2014/main" id="{C024BBA2-E064-9837-403D-CA0A528944CD}"/>
                </a:ext>
              </a:extLst>
            </p:cNvPr>
            <p:cNvSpPr/>
            <p:nvPr/>
          </p:nvSpPr>
          <p:spPr>
            <a:xfrm>
              <a:off x="13101218" y="7995969"/>
              <a:ext cx="332119" cy="32895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6" h="105">
                  <a:moveTo>
                    <a:pt x="92" y="92"/>
                  </a:moveTo>
                  <a:cubicBezTo>
                    <a:pt x="106" y="79"/>
                    <a:pt x="109" y="59"/>
                    <a:pt x="103" y="41"/>
                  </a:cubicBezTo>
                  <a:lnTo>
                    <a:pt x="81" y="63"/>
                  </a:lnTo>
                  <a:cubicBezTo>
                    <a:pt x="72" y="72"/>
                    <a:pt x="56" y="72"/>
                    <a:pt x="46" y="63"/>
                  </a:cubicBezTo>
                  <a:lnTo>
                    <a:pt x="43" y="59"/>
                  </a:lnTo>
                  <a:cubicBezTo>
                    <a:pt x="34" y="50"/>
                    <a:pt x="34" y="35"/>
                    <a:pt x="43" y="25"/>
                  </a:cubicBezTo>
                  <a:lnTo>
                    <a:pt x="65" y="3"/>
                  </a:lnTo>
                  <a:cubicBezTo>
                    <a:pt x="47" y="-3"/>
                    <a:pt x="27" y="0"/>
                    <a:pt x="14" y="13"/>
                  </a:cubicBezTo>
                  <a:cubicBezTo>
                    <a:pt x="-1" y="28"/>
                    <a:pt x="-4" y="50"/>
                    <a:pt x="5" y="69"/>
                  </a:cubicBezTo>
                  <a:cubicBezTo>
                    <a:pt x="8" y="76"/>
                    <a:pt x="12" y="83"/>
                    <a:pt x="18" y="88"/>
                  </a:cubicBezTo>
                  <a:cubicBezTo>
                    <a:pt x="24" y="94"/>
                    <a:pt x="30" y="98"/>
                    <a:pt x="37" y="101"/>
                  </a:cubicBezTo>
                  <a:cubicBezTo>
                    <a:pt x="56" y="109"/>
                    <a:pt x="78" y="106"/>
                    <a:pt x="92" y="9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0" name="Freeform: Shape 7068">
              <a:extLst>
                <a:ext uri="{FF2B5EF4-FFF2-40B4-BE49-F238E27FC236}">
                  <a16:creationId xmlns:a16="http://schemas.microsoft.com/office/drawing/2014/main" id="{684DF95E-595F-9C65-ABA8-F0C6CEA85365}"/>
                </a:ext>
              </a:extLst>
            </p:cNvPr>
            <p:cNvSpPr/>
            <p:nvPr/>
          </p:nvSpPr>
          <p:spPr>
            <a:xfrm>
              <a:off x="12648904" y="8214218"/>
              <a:ext cx="566184" cy="56302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80" h="179">
                  <a:moveTo>
                    <a:pt x="18" y="162"/>
                  </a:moveTo>
                  <a:cubicBezTo>
                    <a:pt x="14" y="159"/>
                    <a:pt x="14" y="155"/>
                    <a:pt x="18" y="152"/>
                  </a:cubicBezTo>
                  <a:cubicBezTo>
                    <a:pt x="20" y="149"/>
                    <a:pt x="25" y="149"/>
                    <a:pt x="28" y="152"/>
                  </a:cubicBezTo>
                  <a:cubicBezTo>
                    <a:pt x="31" y="155"/>
                    <a:pt x="31" y="159"/>
                    <a:pt x="28" y="162"/>
                  </a:cubicBezTo>
                  <a:cubicBezTo>
                    <a:pt x="25" y="165"/>
                    <a:pt x="20" y="165"/>
                    <a:pt x="18" y="162"/>
                  </a:cubicBezTo>
                  <a:close/>
                  <a:moveTo>
                    <a:pt x="180" y="32"/>
                  </a:moveTo>
                  <a:cubicBezTo>
                    <a:pt x="173" y="29"/>
                    <a:pt x="167" y="25"/>
                    <a:pt x="161" y="19"/>
                  </a:cubicBezTo>
                  <a:cubicBezTo>
                    <a:pt x="155" y="14"/>
                    <a:pt x="151" y="7"/>
                    <a:pt x="148" y="0"/>
                  </a:cubicBezTo>
                  <a:cubicBezTo>
                    <a:pt x="146" y="1"/>
                    <a:pt x="145" y="2"/>
                    <a:pt x="143" y="3"/>
                  </a:cubicBezTo>
                  <a:lnTo>
                    <a:pt x="7" y="139"/>
                  </a:lnTo>
                  <a:cubicBezTo>
                    <a:pt x="-2" y="149"/>
                    <a:pt x="-2" y="163"/>
                    <a:pt x="7" y="172"/>
                  </a:cubicBezTo>
                  <a:lnTo>
                    <a:pt x="7" y="173"/>
                  </a:lnTo>
                  <a:cubicBezTo>
                    <a:pt x="16" y="181"/>
                    <a:pt x="31" y="181"/>
                    <a:pt x="40" y="173"/>
                  </a:cubicBezTo>
                  <a:lnTo>
                    <a:pt x="176" y="37"/>
                  </a:lnTo>
                  <a:cubicBezTo>
                    <a:pt x="178" y="35"/>
                    <a:pt x="179" y="33"/>
                    <a:pt x="180" y="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1" name="Freeform: Shape 7069">
              <a:extLst>
                <a:ext uri="{FF2B5EF4-FFF2-40B4-BE49-F238E27FC236}">
                  <a16:creationId xmlns:a16="http://schemas.microsoft.com/office/drawing/2014/main" id="{EACC12A2-AA8F-AC24-898F-648292304CA7}"/>
                </a:ext>
              </a:extLst>
            </p:cNvPr>
            <p:cNvSpPr/>
            <p:nvPr/>
          </p:nvSpPr>
          <p:spPr>
            <a:xfrm>
              <a:off x="12569819" y="8046577"/>
              <a:ext cx="730662" cy="7338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2" h="233">
                  <a:moveTo>
                    <a:pt x="34" y="5"/>
                  </a:moveTo>
                  <a:cubicBezTo>
                    <a:pt x="26" y="-2"/>
                    <a:pt x="14" y="-2"/>
                    <a:pt x="6" y="5"/>
                  </a:cubicBezTo>
                  <a:lnTo>
                    <a:pt x="6" y="6"/>
                  </a:lnTo>
                  <a:cubicBezTo>
                    <a:pt x="-1" y="13"/>
                    <a:pt x="-2" y="26"/>
                    <a:pt x="6" y="33"/>
                  </a:cubicBezTo>
                  <a:lnTo>
                    <a:pt x="190" y="225"/>
                  </a:lnTo>
                  <a:cubicBezTo>
                    <a:pt x="200" y="235"/>
                    <a:pt x="216" y="235"/>
                    <a:pt x="226" y="225"/>
                  </a:cubicBezTo>
                  <a:cubicBezTo>
                    <a:pt x="235" y="216"/>
                    <a:pt x="235" y="200"/>
                    <a:pt x="226" y="19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3" name="Freeform: Shape 7070">
              <a:extLst>
                <a:ext uri="{FF2B5EF4-FFF2-40B4-BE49-F238E27FC236}">
                  <a16:creationId xmlns:a16="http://schemas.microsoft.com/office/drawing/2014/main" id="{8C849126-6490-D082-4089-683ACD863AC6}"/>
                </a:ext>
              </a:extLst>
            </p:cNvPr>
            <p:cNvSpPr/>
            <p:nvPr/>
          </p:nvSpPr>
          <p:spPr>
            <a:xfrm>
              <a:off x="12490752" y="7986480"/>
              <a:ext cx="430173" cy="3605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37" h="115">
                  <a:moveTo>
                    <a:pt x="137" y="11"/>
                  </a:moveTo>
                  <a:lnTo>
                    <a:pt x="81" y="0"/>
                  </a:lnTo>
                  <a:lnTo>
                    <a:pt x="0" y="81"/>
                  </a:lnTo>
                  <a:lnTo>
                    <a:pt x="33" y="115"/>
                  </a:lnTo>
                  <a:lnTo>
                    <a:pt x="62" y="86"/>
                  </a:lnTo>
                  <a:lnTo>
                    <a:pt x="88" y="6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872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Diferencias entre los sistemas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67;p19">
            <a:extLst>
              <a:ext uri="{FF2B5EF4-FFF2-40B4-BE49-F238E27FC236}">
                <a16:creationId xmlns:a16="http://schemas.microsoft.com/office/drawing/2014/main" id="{4C0D6225-3EAC-A9C0-6F43-59A572228F0E}"/>
              </a:ext>
            </a:extLst>
          </p:cNvPr>
          <p:cNvSpPr/>
          <p:nvPr/>
        </p:nvSpPr>
        <p:spPr>
          <a:xfrm>
            <a:off x="7311641" y="1695063"/>
            <a:ext cx="4603141" cy="4046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2;p19">
            <a:extLst>
              <a:ext uri="{FF2B5EF4-FFF2-40B4-BE49-F238E27FC236}">
                <a16:creationId xmlns:a16="http://schemas.microsoft.com/office/drawing/2014/main" id="{30E35251-0DFD-FC5E-EC4C-CACF25D89E48}"/>
              </a:ext>
            </a:extLst>
          </p:cNvPr>
          <p:cNvSpPr txBox="1"/>
          <p:nvPr/>
        </p:nvSpPr>
        <p:spPr>
          <a:xfrm>
            <a:off x="268970" y="6553206"/>
            <a:ext cx="19527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Millones de litros/día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81;p19">
            <a:extLst>
              <a:ext uri="{FF2B5EF4-FFF2-40B4-BE49-F238E27FC236}">
                <a16:creationId xmlns:a16="http://schemas.microsoft.com/office/drawing/2014/main" id="{97B29E65-19D8-26D6-BFBB-C7B93CC4B5F5}"/>
              </a:ext>
            </a:extLst>
          </p:cNvPr>
          <p:cNvSpPr/>
          <p:nvPr/>
        </p:nvSpPr>
        <p:spPr>
          <a:xfrm>
            <a:off x="0" y="7292895"/>
            <a:ext cx="12192000" cy="5231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2;p19">
            <a:extLst>
              <a:ext uri="{FF2B5EF4-FFF2-40B4-BE49-F238E27FC236}">
                <a16:creationId xmlns:a16="http://schemas.microsoft.com/office/drawing/2014/main" id="{EC66E713-5CB4-5511-9110-42133B829D81}"/>
              </a:ext>
            </a:extLst>
          </p:cNvPr>
          <p:cNvSpPr txBox="1"/>
          <p:nvPr/>
        </p:nvSpPr>
        <p:spPr>
          <a:xfrm>
            <a:off x="209660" y="7362165"/>
            <a:ext cx="20120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C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Millones de litros/año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6;p19">
            <a:extLst>
              <a:ext uri="{FF2B5EF4-FFF2-40B4-BE49-F238E27FC236}">
                <a16:creationId xmlns:a16="http://schemas.microsoft.com/office/drawing/2014/main" id="{98FFB73B-B772-658C-013F-DB3FBECEC72B}"/>
              </a:ext>
            </a:extLst>
          </p:cNvPr>
          <p:cNvSpPr/>
          <p:nvPr/>
        </p:nvSpPr>
        <p:spPr>
          <a:xfrm>
            <a:off x="768334" y="1765435"/>
            <a:ext cx="820709" cy="820709"/>
          </a:xfrm>
          <a:prstGeom prst="ellipse">
            <a:avLst/>
          </a:prstGeom>
          <a:noFill/>
          <a:ln w="57150" cap="flat" cmpd="sng">
            <a:solidFill>
              <a:srgbClr val="1482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76;p19">
            <a:extLst>
              <a:ext uri="{FF2B5EF4-FFF2-40B4-BE49-F238E27FC236}">
                <a16:creationId xmlns:a16="http://schemas.microsoft.com/office/drawing/2014/main" id="{40397FF5-1684-BBBE-8E99-DF46D5AE86EB}"/>
              </a:ext>
            </a:extLst>
          </p:cNvPr>
          <p:cNvSpPr/>
          <p:nvPr/>
        </p:nvSpPr>
        <p:spPr>
          <a:xfrm>
            <a:off x="768334" y="3409610"/>
            <a:ext cx="820709" cy="820709"/>
          </a:xfrm>
          <a:prstGeom prst="ellipse">
            <a:avLst/>
          </a:prstGeom>
          <a:noFill/>
          <a:ln w="57150" cap="flat" cmpd="sng">
            <a:solidFill>
              <a:srgbClr val="27CED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176;p19">
            <a:extLst>
              <a:ext uri="{FF2B5EF4-FFF2-40B4-BE49-F238E27FC236}">
                <a16:creationId xmlns:a16="http://schemas.microsoft.com/office/drawing/2014/main" id="{63A64721-A62E-0E40-2A28-C0F92425BACC}"/>
              </a:ext>
            </a:extLst>
          </p:cNvPr>
          <p:cNvSpPr/>
          <p:nvPr/>
        </p:nvSpPr>
        <p:spPr>
          <a:xfrm>
            <a:off x="768334" y="4861984"/>
            <a:ext cx="820709" cy="820709"/>
          </a:xfrm>
          <a:prstGeom prst="ellipse">
            <a:avLst/>
          </a:prstGeom>
          <a:noFill/>
          <a:ln w="57150" cap="flat" cmpd="sng">
            <a:solidFill>
              <a:srgbClr val="1D9B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CuadroTexto 64">
            <a:extLst>
              <a:ext uri="{FF2B5EF4-FFF2-40B4-BE49-F238E27FC236}">
                <a16:creationId xmlns:a16="http://schemas.microsoft.com/office/drawing/2014/main" id="{B1E9AC02-3973-644E-3D6C-17D2F5469A58}"/>
              </a:ext>
            </a:extLst>
          </p:cNvPr>
          <p:cNvSpPr txBox="1"/>
          <p:nvPr/>
        </p:nvSpPr>
        <p:spPr>
          <a:xfrm>
            <a:off x="1686047" y="1888693"/>
            <a:ext cx="20604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Credenciales: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usuarios y roles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uadroTexto 64">
            <a:extLst>
              <a:ext uri="{FF2B5EF4-FFF2-40B4-BE49-F238E27FC236}">
                <a16:creationId xmlns:a16="http://schemas.microsoft.com/office/drawing/2014/main" id="{E57D6954-BB9E-374A-D656-85E7D2F83582}"/>
              </a:ext>
            </a:extLst>
          </p:cNvPr>
          <p:cNvSpPr txBox="1"/>
          <p:nvPr/>
        </p:nvSpPr>
        <p:spPr>
          <a:xfrm>
            <a:off x="1686047" y="3371669"/>
            <a:ext cx="16548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Bitácora: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cronograma y actividades de usuario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uadroTexto 64">
            <a:extLst>
              <a:ext uri="{FF2B5EF4-FFF2-40B4-BE49-F238E27FC236}">
                <a16:creationId xmlns:a16="http://schemas.microsoft.com/office/drawing/2014/main" id="{CC0785B9-378A-9538-F628-F88003A817CC}"/>
              </a:ext>
            </a:extLst>
          </p:cNvPr>
          <p:cNvSpPr txBox="1"/>
          <p:nvPr/>
        </p:nvSpPr>
        <p:spPr>
          <a:xfrm>
            <a:off x="1686047" y="4926410"/>
            <a:ext cx="2286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Arquitectura: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modernización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84DEF835-5F77-F02C-3E2F-3BA3377A2456}"/>
              </a:ext>
            </a:extLst>
          </p:cNvPr>
          <p:cNvSpPr/>
          <p:nvPr/>
        </p:nvSpPr>
        <p:spPr>
          <a:xfrm>
            <a:off x="4586034" y="1130377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 1.0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676D80F7-AFE2-38E3-1547-370444A2544D}"/>
              </a:ext>
            </a:extLst>
          </p:cNvPr>
          <p:cNvSpPr/>
          <p:nvPr/>
        </p:nvSpPr>
        <p:spPr>
          <a:xfrm>
            <a:off x="8857996" y="1130377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 2.0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9B701EC-CB83-4991-9F33-70A94BC8E507}"/>
              </a:ext>
            </a:extLst>
          </p:cNvPr>
          <p:cNvCxnSpPr>
            <a:cxnSpLocks/>
          </p:cNvCxnSpPr>
          <p:nvPr/>
        </p:nvCxnSpPr>
        <p:spPr>
          <a:xfrm>
            <a:off x="768334" y="3102964"/>
            <a:ext cx="111464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461D53E-B9F3-A086-044E-69E051975D3A}"/>
              </a:ext>
            </a:extLst>
          </p:cNvPr>
          <p:cNvCxnSpPr>
            <a:cxnSpLocks/>
          </p:cNvCxnSpPr>
          <p:nvPr/>
        </p:nvCxnSpPr>
        <p:spPr>
          <a:xfrm>
            <a:off x="768334" y="4556106"/>
            <a:ext cx="111464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33">
            <a:extLst>
              <a:ext uri="{FF2B5EF4-FFF2-40B4-BE49-F238E27FC236}">
                <a16:creationId xmlns:a16="http://schemas.microsoft.com/office/drawing/2014/main" id="{629EB546-7CA9-867B-7BB3-90051DDF0CBB}"/>
              </a:ext>
            </a:extLst>
          </p:cNvPr>
          <p:cNvSpPr/>
          <p:nvPr/>
        </p:nvSpPr>
        <p:spPr>
          <a:xfrm>
            <a:off x="4014368" y="1841494"/>
            <a:ext cx="3071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de usuarios sin depurar (usuarios antiguos).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definición de roles.</a:t>
            </a:r>
          </a:p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enlace de usuarios con actividades dentro del sistema.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33">
            <a:extLst>
              <a:ext uri="{FF2B5EF4-FFF2-40B4-BE49-F238E27FC236}">
                <a16:creationId xmlns:a16="http://schemas.microsoft.com/office/drawing/2014/main" id="{FEA28DF7-99A6-E108-6933-1125E7DA2B5F}"/>
              </a:ext>
            </a:extLst>
          </p:cNvPr>
          <p:cNvSpPr/>
          <p:nvPr/>
        </p:nvSpPr>
        <p:spPr>
          <a:xfrm>
            <a:off x="3981831" y="3436179"/>
            <a:ext cx="26888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puede hacer un seguimiento de la actividad de ningún usuario. 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una bitácora de actividades en el sistema.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33">
            <a:extLst>
              <a:ext uri="{FF2B5EF4-FFF2-40B4-BE49-F238E27FC236}">
                <a16:creationId xmlns:a16="http://schemas.microsoft.com/office/drawing/2014/main" id="{466492B6-3D2F-24A2-4BB7-A435FE8C27B6}"/>
              </a:ext>
            </a:extLst>
          </p:cNvPr>
          <p:cNvSpPr/>
          <p:nvPr/>
        </p:nvSpPr>
        <p:spPr>
          <a:xfrm>
            <a:off x="3981831" y="4704016"/>
            <a:ext cx="268889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 bajo un estructura monolítica.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tiempo de respuesta ante consultas.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33">
            <a:extLst>
              <a:ext uri="{FF2B5EF4-FFF2-40B4-BE49-F238E27FC236}">
                <a16:creationId xmlns:a16="http://schemas.microsoft.com/office/drawing/2014/main" id="{1B7C4F9B-82A1-3D5A-427E-5F4C415E19E7}"/>
              </a:ext>
            </a:extLst>
          </p:cNvPr>
          <p:cNvSpPr/>
          <p:nvPr/>
        </p:nvSpPr>
        <p:spPr>
          <a:xfrm>
            <a:off x="7726380" y="2049243"/>
            <a:ext cx="41120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Depuración de lista de usuarios.</a:t>
            </a:r>
          </a:p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 roles y/o permisos para cada módulo.</a:t>
            </a:r>
          </a:p>
          <a:p>
            <a:pPr marL="179388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 para apertura de nuevas credenciales.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33">
            <a:extLst>
              <a:ext uri="{FF2B5EF4-FFF2-40B4-BE49-F238E27FC236}">
                <a16:creationId xmlns:a16="http://schemas.microsoft.com/office/drawing/2014/main" id="{9DA84EE3-A150-2740-4F2F-E5B87B18BF20}"/>
              </a:ext>
            </a:extLst>
          </p:cNvPr>
          <p:cNvSpPr/>
          <p:nvPr/>
        </p:nvSpPr>
        <p:spPr>
          <a:xfrm>
            <a:off x="7726380" y="3436179"/>
            <a:ext cx="411202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Inserción de fechas para ingreso de datos.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 y reporte de actividad de usuario (registros ingresados, productos asignados, cobertura de investigación.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33">
            <a:extLst>
              <a:ext uri="{FF2B5EF4-FFF2-40B4-BE49-F238E27FC236}">
                <a16:creationId xmlns:a16="http://schemas.microsoft.com/office/drawing/2014/main" id="{99ED9FAD-9453-D114-C770-56C39DA22A1C}"/>
              </a:ext>
            </a:extLst>
          </p:cNvPr>
          <p:cNvSpPr/>
          <p:nvPr/>
        </p:nvSpPr>
        <p:spPr>
          <a:xfrm>
            <a:off x="7726380" y="4788655"/>
            <a:ext cx="411202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 en un estructura de micro servicios.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C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rápida ante consultas masivas de información.</a:t>
            </a:r>
          </a:p>
        </p:txBody>
      </p:sp>
      <p:cxnSp>
        <p:nvCxnSpPr>
          <p:cNvPr id="96" name="Conector recto de flecha 95">
            <a:extLst>
              <a:ext uri="{FF2B5EF4-FFF2-40B4-BE49-F238E27FC236}">
                <a16:creationId xmlns:a16="http://schemas.microsoft.com/office/drawing/2014/main" id="{4C775A9D-3348-2F01-E2AA-C2CEBD5C9C8D}"/>
              </a:ext>
            </a:extLst>
          </p:cNvPr>
          <p:cNvCxnSpPr/>
          <p:nvPr/>
        </p:nvCxnSpPr>
        <p:spPr>
          <a:xfrm>
            <a:off x="3340916" y="2150284"/>
            <a:ext cx="590880" cy="0"/>
          </a:xfrm>
          <a:prstGeom prst="straightConnector1">
            <a:avLst/>
          </a:prstGeom>
          <a:ln w="57150">
            <a:solidFill>
              <a:srgbClr val="1D62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1A9F3D3D-FCDA-3248-DC32-33D740E13807}"/>
              </a:ext>
            </a:extLst>
          </p:cNvPr>
          <p:cNvCxnSpPr/>
          <p:nvPr/>
        </p:nvCxnSpPr>
        <p:spPr>
          <a:xfrm>
            <a:off x="3340916" y="3850130"/>
            <a:ext cx="590880" cy="0"/>
          </a:xfrm>
          <a:prstGeom prst="straightConnector1">
            <a:avLst/>
          </a:prstGeom>
          <a:ln w="57150">
            <a:solidFill>
              <a:srgbClr val="27CE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8608F1E5-EDD4-9300-9382-067C6E183EF9}"/>
              </a:ext>
            </a:extLst>
          </p:cNvPr>
          <p:cNvCxnSpPr/>
          <p:nvPr/>
        </p:nvCxnSpPr>
        <p:spPr>
          <a:xfrm>
            <a:off x="3340916" y="5198284"/>
            <a:ext cx="590880" cy="0"/>
          </a:xfrm>
          <a:prstGeom prst="straightConnector1">
            <a:avLst/>
          </a:prstGeom>
          <a:ln w="57150">
            <a:solidFill>
              <a:srgbClr val="1D9B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Gráfico 98">
            <a:extLst>
              <a:ext uri="{FF2B5EF4-FFF2-40B4-BE49-F238E27FC236}">
                <a16:creationId xmlns:a16="http://schemas.microsoft.com/office/drawing/2014/main" id="{FF8A57F0-49B6-FF8C-F8BA-18C340616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731" y="3610112"/>
            <a:ext cx="459245" cy="454462"/>
          </a:xfrm>
          <a:prstGeom prst="rect">
            <a:avLst/>
          </a:prstGeom>
        </p:spPr>
      </p:pic>
      <p:grpSp>
        <p:nvGrpSpPr>
          <p:cNvPr id="3" name="Group 619">
            <a:extLst>
              <a:ext uri="{FF2B5EF4-FFF2-40B4-BE49-F238E27FC236}">
                <a16:creationId xmlns:a16="http://schemas.microsoft.com/office/drawing/2014/main" id="{26B54C9A-C4E0-307F-C308-4DA1E6D86018}"/>
              </a:ext>
            </a:extLst>
          </p:cNvPr>
          <p:cNvGrpSpPr/>
          <p:nvPr/>
        </p:nvGrpSpPr>
        <p:grpSpPr>
          <a:xfrm>
            <a:off x="1018565" y="5070084"/>
            <a:ext cx="383369" cy="383370"/>
            <a:chOff x="8858259" y="10419828"/>
            <a:chExt cx="383369" cy="383370"/>
          </a:xfrm>
          <a:solidFill>
            <a:srgbClr val="1D9BA1"/>
          </a:solidFill>
        </p:grpSpPr>
        <p:sp>
          <p:nvSpPr>
            <p:cNvPr id="4" name="Freeform: Shape 5442">
              <a:extLst>
                <a:ext uri="{FF2B5EF4-FFF2-40B4-BE49-F238E27FC236}">
                  <a16:creationId xmlns:a16="http://schemas.microsoft.com/office/drawing/2014/main" id="{37D5ACF9-3B7E-0136-8176-81EB948CF800}"/>
                </a:ext>
              </a:extLst>
            </p:cNvPr>
            <p:cNvSpPr/>
            <p:nvPr/>
          </p:nvSpPr>
          <p:spPr>
            <a:xfrm>
              <a:off x="8922154" y="10502516"/>
              <a:ext cx="251821" cy="12027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8" h="33">
                  <a:moveTo>
                    <a:pt x="60" y="30"/>
                  </a:moveTo>
                  <a:lnTo>
                    <a:pt x="60" y="15"/>
                  </a:lnTo>
                  <a:lnTo>
                    <a:pt x="52" y="15"/>
                  </a:lnTo>
                  <a:lnTo>
                    <a:pt x="52" y="30"/>
                  </a:lnTo>
                  <a:lnTo>
                    <a:pt x="46" y="3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30"/>
                  </a:lnTo>
                  <a:lnTo>
                    <a:pt x="31" y="30"/>
                  </a:lnTo>
                  <a:lnTo>
                    <a:pt x="31" y="5"/>
                  </a:lnTo>
                  <a:lnTo>
                    <a:pt x="23" y="5"/>
                  </a:lnTo>
                  <a:lnTo>
                    <a:pt x="23" y="30"/>
                  </a:lnTo>
                  <a:lnTo>
                    <a:pt x="17" y="30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9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68" y="33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" name="Freeform: Shape 5443">
              <a:extLst>
                <a:ext uri="{FF2B5EF4-FFF2-40B4-BE49-F238E27FC236}">
                  <a16:creationId xmlns:a16="http://schemas.microsoft.com/office/drawing/2014/main" id="{470D6E43-9662-F66B-0985-C289AEFEF64B}"/>
                </a:ext>
              </a:extLst>
            </p:cNvPr>
            <p:cNvSpPr/>
            <p:nvPr/>
          </p:nvSpPr>
          <p:spPr>
            <a:xfrm>
              <a:off x="8862017" y="10419828"/>
              <a:ext cx="379611" cy="270614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2" h="73">
                  <a:moveTo>
                    <a:pt x="98" y="60"/>
                  </a:moveTo>
                  <a:cubicBezTo>
                    <a:pt x="98" y="65"/>
                    <a:pt x="94" y="69"/>
                    <a:pt x="89" y="69"/>
                  </a:cubicBezTo>
                  <a:lnTo>
                    <a:pt x="14" y="69"/>
                  </a:lnTo>
                  <a:cubicBezTo>
                    <a:pt x="9" y="69"/>
                    <a:pt x="5" y="65"/>
                    <a:pt x="5" y="60"/>
                  </a:cubicBezTo>
                  <a:lnTo>
                    <a:pt x="5" y="13"/>
                  </a:lnTo>
                  <a:cubicBezTo>
                    <a:pt x="5" y="8"/>
                    <a:pt x="9" y="4"/>
                    <a:pt x="14" y="4"/>
                  </a:cubicBezTo>
                  <a:lnTo>
                    <a:pt x="89" y="4"/>
                  </a:lnTo>
                  <a:cubicBezTo>
                    <a:pt x="94" y="4"/>
                    <a:pt x="98" y="8"/>
                    <a:pt x="98" y="13"/>
                  </a:cubicBezTo>
                  <a:close/>
                  <a:moveTo>
                    <a:pt x="89" y="0"/>
                  </a:moveTo>
                  <a:lnTo>
                    <a:pt x="14" y="0"/>
                  </a:lnTo>
                  <a:cubicBezTo>
                    <a:pt x="6" y="0"/>
                    <a:pt x="0" y="5"/>
                    <a:pt x="0" y="13"/>
                  </a:cubicBezTo>
                  <a:lnTo>
                    <a:pt x="0" y="60"/>
                  </a:lnTo>
                  <a:cubicBezTo>
                    <a:pt x="0" y="67"/>
                    <a:pt x="6" y="73"/>
                    <a:pt x="14" y="73"/>
                  </a:cubicBezTo>
                  <a:lnTo>
                    <a:pt x="89" y="73"/>
                  </a:lnTo>
                  <a:cubicBezTo>
                    <a:pt x="96" y="73"/>
                    <a:pt x="102" y="67"/>
                    <a:pt x="102" y="60"/>
                  </a:cubicBezTo>
                  <a:lnTo>
                    <a:pt x="102" y="13"/>
                  </a:lnTo>
                  <a:cubicBezTo>
                    <a:pt x="102" y="5"/>
                    <a:pt x="96" y="0"/>
                    <a:pt x="89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" name="Freeform: Shape 5444">
              <a:extLst>
                <a:ext uri="{FF2B5EF4-FFF2-40B4-BE49-F238E27FC236}">
                  <a16:creationId xmlns:a16="http://schemas.microsoft.com/office/drawing/2014/main" id="{D2F7B8B1-03A7-639D-DEF1-B41A58EAD3E4}"/>
                </a:ext>
              </a:extLst>
            </p:cNvPr>
            <p:cNvSpPr/>
            <p:nvPr/>
          </p:nvSpPr>
          <p:spPr>
            <a:xfrm>
              <a:off x="8858259" y="10705476"/>
              <a:ext cx="383369" cy="9772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03" h="27">
                  <a:moveTo>
                    <a:pt x="101" y="19"/>
                  </a:moveTo>
                  <a:cubicBezTo>
                    <a:pt x="101" y="20"/>
                    <a:pt x="100" y="21"/>
                    <a:pt x="99" y="21"/>
                  </a:cubicBezTo>
                  <a:lnTo>
                    <a:pt x="93" y="21"/>
                  </a:lnTo>
                  <a:lnTo>
                    <a:pt x="90" y="15"/>
                  </a:lnTo>
                  <a:lnTo>
                    <a:pt x="99" y="15"/>
                  </a:lnTo>
                  <a:lnTo>
                    <a:pt x="101" y="16"/>
                  </a:lnTo>
                  <a:cubicBezTo>
                    <a:pt x="102" y="17"/>
                    <a:pt x="102" y="19"/>
                    <a:pt x="101" y="19"/>
                  </a:cubicBezTo>
                  <a:close/>
                  <a:moveTo>
                    <a:pt x="80" y="21"/>
                  </a:moveTo>
                  <a:lnTo>
                    <a:pt x="78" y="15"/>
                  </a:lnTo>
                  <a:lnTo>
                    <a:pt x="86" y="15"/>
                  </a:lnTo>
                  <a:lnTo>
                    <a:pt x="90" y="21"/>
                  </a:lnTo>
                  <a:close/>
                  <a:moveTo>
                    <a:pt x="66" y="21"/>
                  </a:moveTo>
                  <a:lnTo>
                    <a:pt x="65" y="15"/>
                  </a:lnTo>
                  <a:lnTo>
                    <a:pt x="75" y="15"/>
                  </a:lnTo>
                  <a:lnTo>
                    <a:pt x="77" y="21"/>
                  </a:lnTo>
                  <a:close/>
                  <a:moveTo>
                    <a:pt x="53" y="21"/>
                  </a:moveTo>
                  <a:lnTo>
                    <a:pt x="53" y="15"/>
                  </a:lnTo>
                  <a:lnTo>
                    <a:pt x="61" y="15"/>
                  </a:lnTo>
                  <a:lnTo>
                    <a:pt x="63" y="21"/>
                  </a:lnTo>
                  <a:close/>
                  <a:moveTo>
                    <a:pt x="40" y="21"/>
                  </a:moveTo>
                  <a:lnTo>
                    <a:pt x="41" y="15"/>
                  </a:lnTo>
                  <a:lnTo>
                    <a:pt x="50" y="15"/>
                  </a:lnTo>
                  <a:lnTo>
                    <a:pt x="50" y="21"/>
                  </a:lnTo>
                  <a:close/>
                  <a:moveTo>
                    <a:pt x="26" y="21"/>
                  </a:moveTo>
                  <a:lnTo>
                    <a:pt x="28" y="15"/>
                  </a:lnTo>
                  <a:lnTo>
                    <a:pt x="38" y="15"/>
                  </a:lnTo>
                  <a:lnTo>
                    <a:pt x="37" y="21"/>
                  </a:lnTo>
                  <a:close/>
                  <a:moveTo>
                    <a:pt x="13" y="21"/>
                  </a:moveTo>
                  <a:lnTo>
                    <a:pt x="16" y="15"/>
                  </a:lnTo>
                  <a:lnTo>
                    <a:pt x="25" y="15"/>
                  </a:lnTo>
                  <a:lnTo>
                    <a:pt x="22" y="21"/>
                  </a:lnTo>
                  <a:close/>
                  <a:moveTo>
                    <a:pt x="3" y="21"/>
                  </a:moveTo>
                  <a:cubicBezTo>
                    <a:pt x="2" y="21"/>
                    <a:pt x="1" y="20"/>
                    <a:pt x="1" y="19"/>
                  </a:cubicBezTo>
                  <a:cubicBezTo>
                    <a:pt x="1" y="19"/>
                    <a:pt x="1" y="17"/>
                    <a:pt x="2" y="16"/>
                  </a:cubicBezTo>
                  <a:lnTo>
                    <a:pt x="3" y="15"/>
                  </a:lnTo>
                  <a:lnTo>
                    <a:pt x="13" y="15"/>
                  </a:lnTo>
                  <a:lnTo>
                    <a:pt x="10" y="21"/>
                  </a:lnTo>
                  <a:close/>
                  <a:moveTo>
                    <a:pt x="13" y="2"/>
                  </a:moveTo>
                  <a:cubicBezTo>
                    <a:pt x="14" y="1"/>
                    <a:pt x="15" y="1"/>
                    <a:pt x="15" y="1"/>
                  </a:cubicBezTo>
                  <a:lnTo>
                    <a:pt x="21" y="1"/>
                  </a:lnTo>
                  <a:lnTo>
                    <a:pt x="18" y="5"/>
                  </a:lnTo>
                  <a:lnTo>
                    <a:pt x="11" y="5"/>
                  </a:lnTo>
                  <a:close/>
                  <a:moveTo>
                    <a:pt x="30" y="1"/>
                  </a:moveTo>
                  <a:lnTo>
                    <a:pt x="29" y="5"/>
                  </a:lnTo>
                  <a:lnTo>
                    <a:pt x="22" y="5"/>
                  </a:lnTo>
                  <a:lnTo>
                    <a:pt x="24" y="1"/>
                  </a:lnTo>
                  <a:close/>
                  <a:moveTo>
                    <a:pt x="40" y="1"/>
                  </a:moveTo>
                  <a:lnTo>
                    <a:pt x="40" y="5"/>
                  </a:lnTo>
                  <a:lnTo>
                    <a:pt x="32" y="5"/>
                  </a:lnTo>
                  <a:lnTo>
                    <a:pt x="33" y="1"/>
                  </a:lnTo>
                  <a:close/>
                  <a:moveTo>
                    <a:pt x="50" y="1"/>
                  </a:moveTo>
                  <a:lnTo>
                    <a:pt x="50" y="5"/>
                  </a:lnTo>
                  <a:lnTo>
                    <a:pt x="43" y="5"/>
                  </a:lnTo>
                  <a:lnTo>
                    <a:pt x="43" y="1"/>
                  </a:lnTo>
                  <a:close/>
                  <a:moveTo>
                    <a:pt x="59" y="1"/>
                  </a:moveTo>
                  <a:lnTo>
                    <a:pt x="60" y="5"/>
                  </a:lnTo>
                  <a:lnTo>
                    <a:pt x="53" y="5"/>
                  </a:lnTo>
                  <a:lnTo>
                    <a:pt x="53" y="1"/>
                  </a:lnTo>
                  <a:close/>
                  <a:moveTo>
                    <a:pt x="69" y="1"/>
                  </a:moveTo>
                  <a:lnTo>
                    <a:pt x="71" y="5"/>
                  </a:lnTo>
                  <a:lnTo>
                    <a:pt x="63" y="5"/>
                  </a:lnTo>
                  <a:lnTo>
                    <a:pt x="62" y="1"/>
                  </a:lnTo>
                  <a:close/>
                  <a:moveTo>
                    <a:pt x="79" y="1"/>
                  </a:moveTo>
                  <a:lnTo>
                    <a:pt x="81" y="5"/>
                  </a:lnTo>
                  <a:lnTo>
                    <a:pt x="74" y="5"/>
                  </a:lnTo>
                  <a:lnTo>
                    <a:pt x="73" y="1"/>
                  </a:lnTo>
                  <a:close/>
                  <a:moveTo>
                    <a:pt x="87" y="1"/>
                  </a:moveTo>
                  <a:cubicBezTo>
                    <a:pt x="88" y="1"/>
                    <a:pt x="89" y="2"/>
                    <a:pt x="89" y="3"/>
                  </a:cubicBezTo>
                  <a:lnTo>
                    <a:pt x="92" y="5"/>
                  </a:lnTo>
                  <a:lnTo>
                    <a:pt x="84" y="5"/>
                  </a:lnTo>
                  <a:lnTo>
                    <a:pt x="82" y="1"/>
                  </a:lnTo>
                  <a:close/>
                  <a:moveTo>
                    <a:pt x="85" y="6"/>
                  </a:moveTo>
                  <a:lnTo>
                    <a:pt x="93" y="6"/>
                  </a:lnTo>
                  <a:lnTo>
                    <a:pt x="97" y="12"/>
                  </a:lnTo>
                  <a:lnTo>
                    <a:pt x="88" y="12"/>
                  </a:lnTo>
                  <a:close/>
                  <a:moveTo>
                    <a:pt x="75" y="6"/>
                  </a:moveTo>
                  <a:lnTo>
                    <a:pt x="82" y="6"/>
                  </a:lnTo>
                  <a:lnTo>
                    <a:pt x="85" y="12"/>
                  </a:lnTo>
                  <a:lnTo>
                    <a:pt x="76" y="12"/>
                  </a:lnTo>
                  <a:close/>
                  <a:moveTo>
                    <a:pt x="63" y="6"/>
                  </a:moveTo>
                  <a:lnTo>
                    <a:pt x="71" y="6"/>
                  </a:lnTo>
                  <a:lnTo>
                    <a:pt x="73" y="12"/>
                  </a:lnTo>
                  <a:lnTo>
                    <a:pt x="64" y="12"/>
                  </a:lnTo>
                  <a:close/>
                  <a:moveTo>
                    <a:pt x="53" y="6"/>
                  </a:moveTo>
                  <a:lnTo>
                    <a:pt x="60" y="6"/>
                  </a:lnTo>
                  <a:lnTo>
                    <a:pt x="61" y="12"/>
                  </a:lnTo>
                  <a:lnTo>
                    <a:pt x="53" y="12"/>
                  </a:lnTo>
                  <a:close/>
                  <a:moveTo>
                    <a:pt x="43" y="6"/>
                  </a:moveTo>
                  <a:lnTo>
                    <a:pt x="50" y="6"/>
                  </a:lnTo>
                  <a:lnTo>
                    <a:pt x="50" y="12"/>
                  </a:lnTo>
                  <a:lnTo>
                    <a:pt x="42" y="12"/>
                  </a:lnTo>
                  <a:close/>
                  <a:moveTo>
                    <a:pt x="31" y="6"/>
                  </a:moveTo>
                  <a:lnTo>
                    <a:pt x="40" y="6"/>
                  </a:lnTo>
                  <a:lnTo>
                    <a:pt x="39" y="12"/>
                  </a:lnTo>
                  <a:lnTo>
                    <a:pt x="29" y="12"/>
                  </a:lnTo>
                  <a:close/>
                  <a:moveTo>
                    <a:pt x="15" y="12"/>
                  </a:moveTo>
                  <a:lnTo>
                    <a:pt x="6" y="12"/>
                  </a:lnTo>
                  <a:lnTo>
                    <a:pt x="10" y="6"/>
                  </a:lnTo>
                  <a:lnTo>
                    <a:pt x="18" y="6"/>
                  </a:lnTo>
                  <a:close/>
                  <a:moveTo>
                    <a:pt x="21" y="6"/>
                  </a:moveTo>
                  <a:lnTo>
                    <a:pt x="28" y="6"/>
                  </a:lnTo>
                  <a:lnTo>
                    <a:pt x="26" y="12"/>
                  </a:lnTo>
                  <a:lnTo>
                    <a:pt x="18" y="12"/>
                  </a:lnTo>
                  <a:close/>
                  <a:moveTo>
                    <a:pt x="102" y="16"/>
                  </a:moveTo>
                  <a:lnTo>
                    <a:pt x="90" y="1"/>
                  </a:lnTo>
                  <a:cubicBezTo>
                    <a:pt x="90" y="1"/>
                    <a:pt x="88" y="0"/>
                    <a:pt x="87" y="0"/>
                  </a:cubicBezTo>
                  <a:lnTo>
                    <a:pt x="15" y="0"/>
                  </a:lnTo>
                  <a:cubicBezTo>
                    <a:pt x="14" y="0"/>
                    <a:pt x="13" y="1"/>
                    <a:pt x="12" y="1"/>
                  </a:cubicBezTo>
                  <a:lnTo>
                    <a:pt x="0" y="16"/>
                  </a:lnTo>
                  <a:cubicBezTo>
                    <a:pt x="0" y="16"/>
                    <a:pt x="0" y="17"/>
                    <a:pt x="0" y="18"/>
                  </a:cubicBezTo>
                  <a:lnTo>
                    <a:pt x="0" y="22"/>
                  </a:lnTo>
                  <a:cubicBezTo>
                    <a:pt x="0" y="24"/>
                    <a:pt x="0" y="24"/>
                    <a:pt x="1" y="26"/>
                  </a:cubicBezTo>
                  <a:cubicBezTo>
                    <a:pt x="2" y="26"/>
                    <a:pt x="3" y="27"/>
                    <a:pt x="3" y="27"/>
                  </a:cubicBezTo>
                  <a:lnTo>
                    <a:pt x="99" y="27"/>
                  </a:lnTo>
                  <a:cubicBezTo>
                    <a:pt x="100" y="27"/>
                    <a:pt x="101" y="26"/>
                    <a:pt x="102" y="26"/>
                  </a:cubicBezTo>
                  <a:cubicBezTo>
                    <a:pt x="103" y="24"/>
                    <a:pt x="103" y="24"/>
                    <a:pt x="103" y="22"/>
                  </a:cubicBezTo>
                  <a:lnTo>
                    <a:pt x="103" y="18"/>
                  </a:lnTo>
                  <a:cubicBezTo>
                    <a:pt x="103" y="17"/>
                    <a:pt x="103" y="16"/>
                    <a:pt x="102" y="1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2454E219-FA88-FC84-DB95-696F0DBE5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47" y="1888693"/>
            <a:ext cx="517824" cy="4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9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DF10104-01A2-EA44-899A-794404E243B8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Funcionalidades en 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: Shape 12252">
            <a:extLst>
              <a:ext uri="{FF2B5EF4-FFF2-40B4-BE49-F238E27FC236}">
                <a16:creationId xmlns:a16="http://schemas.microsoft.com/office/drawing/2014/main" id="{D258C3B2-262A-FD88-EFAE-C023CC3077D4}"/>
              </a:ext>
            </a:extLst>
          </p:cNvPr>
          <p:cNvSpPr/>
          <p:nvPr/>
        </p:nvSpPr>
        <p:spPr>
          <a:xfrm>
            <a:off x="5370858" y="2901332"/>
            <a:ext cx="1185355" cy="118744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7" h="568">
                <a:moveTo>
                  <a:pt x="283" y="0"/>
                </a:moveTo>
                <a:cubicBezTo>
                  <a:pt x="440" y="0"/>
                  <a:pt x="567" y="127"/>
                  <a:pt x="567" y="284"/>
                </a:cubicBezTo>
                <a:cubicBezTo>
                  <a:pt x="567" y="441"/>
                  <a:pt x="440" y="568"/>
                  <a:pt x="283" y="568"/>
                </a:cubicBezTo>
                <a:cubicBezTo>
                  <a:pt x="127" y="568"/>
                  <a:pt x="0" y="441"/>
                  <a:pt x="0" y="284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12268">
            <a:extLst>
              <a:ext uri="{FF2B5EF4-FFF2-40B4-BE49-F238E27FC236}">
                <a16:creationId xmlns:a16="http://schemas.microsoft.com/office/drawing/2014/main" id="{A7B6034F-0BA9-C402-C05C-5330B46A1A66}"/>
              </a:ext>
            </a:extLst>
          </p:cNvPr>
          <p:cNvSpPr/>
          <p:nvPr/>
        </p:nvSpPr>
        <p:spPr>
          <a:xfrm>
            <a:off x="6686051" y="4438523"/>
            <a:ext cx="607337" cy="60733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h="291">
                <a:moveTo>
                  <a:pt x="146" y="31"/>
                </a:moveTo>
                <a:cubicBezTo>
                  <a:pt x="82" y="31"/>
                  <a:pt x="31" y="82"/>
                  <a:pt x="31" y="145"/>
                </a:cubicBezTo>
                <a:cubicBezTo>
                  <a:pt x="31" y="208"/>
                  <a:pt x="82" y="259"/>
                  <a:pt x="146" y="259"/>
                </a:cubicBezTo>
                <a:cubicBezTo>
                  <a:pt x="209" y="259"/>
                  <a:pt x="260" y="208"/>
                  <a:pt x="260" y="145"/>
                </a:cubicBezTo>
                <a:cubicBezTo>
                  <a:pt x="260" y="82"/>
                  <a:pt x="209" y="31"/>
                  <a:pt x="146" y="31"/>
                </a:cubicBezTo>
                <a:close/>
                <a:moveTo>
                  <a:pt x="146" y="0"/>
                </a:moveTo>
                <a:cubicBezTo>
                  <a:pt x="225" y="0"/>
                  <a:pt x="291" y="65"/>
                  <a:pt x="291" y="145"/>
                </a:cubicBezTo>
                <a:cubicBezTo>
                  <a:pt x="291" y="226"/>
                  <a:pt x="225" y="291"/>
                  <a:pt x="146" y="291"/>
                </a:cubicBez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6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2270">
            <a:extLst>
              <a:ext uri="{FF2B5EF4-FFF2-40B4-BE49-F238E27FC236}">
                <a16:creationId xmlns:a16="http://schemas.microsoft.com/office/drawing/2014/main" id="{EDA0D91D-79E3-E8E9-5352-3BBE9FD8480C}"/>
              </a:ext>
            </a:extLst>
          </p:cNvPr>
          <p:cNvSpPr/>
          <p:nvPr/>
        </p:nvSpPr>
        <p:spPr>
          <a:xfrm>
            <a:off x="6993914" y="4773605"/>
            <a:ext cx="8377" cy="1884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0">
                <a:moveTo>
                  <a:pt x="0" y="0"/>
                </a:moveTo>
                <a:lnTo>
                  <a:pt x="0" y="10"/>
                </a:lnTo>
                <a:cubicBezTo>
                  <a:pt x="1" y="10"/>
                  <a:pt x="3" y="10"/>
                  <a:pt x="4" y="9"/>
                </a:cubicBezTo>
                <a:cubicBezTo>
                  <a:pt x="5" y="8"/>
                  <a:pt x="5" y="6"/>
                  <a:pt x="5" y="5"/>
                </a:cubicBezTo>
                <a:cubicBezTo>
                  <a:pt x="5" y="2"/>
                  <a:pt x="4" y="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Freeform: Shape 12273">
            <a:extLst>
              <a:ext uri="{FF2B5EF4-FFF2-40B4-BE49-F238E27FC236}">
                <a16:creationId xmlns:a16="http://schemas.microsoft.com/office/drawing/2014/main" id="{EC29B724-2535-D504-7746-42E1527DBA62}"/>
              </a:ext>
            </a:extLst>
          </p:cNvPr>
          <p:cNvSpPr/>
          <p:nvPr/>
        </p:nvSpPr>
        <p:spPr>
          <a:xfrm>
            <a:off x="4623205" y="4438523"/>
            <a:ext cx="607337" cy="60733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h="291">
                <a:moveTo>
                  <a:pt x="146" y="31"/>
                </a:moveTo>
                <a:cubicBezTo>
                  <a:pt x="83" y="31"/>
                  <a:pt x="31" y="82"/>
                  <a:pt x="31" y="145"/>
                </a:cubicBezTo>
                <a:cubicBezTo>
                  <a:pt x="31" y="208"/>
                  <a:pt x="83" y="259"/>
                  <a:pt x="146" y="259"/>
                </a:cubicBezTo>
                <a:cubicBezTo>
                  <a:pt x="209" y="259"/>
                  <a:pt x="260" y="208"/>
                  <a:pt x="260" y="145"/>
                </a:cubicBezTo>
                <a:cubicBezTo>
                  <a:pt x="260" y="82"/>
                  <a:pt x="209" y="31"/>
                  <a:pt x="146" y="31"/>
                </a:cubicBezTo>
                <a:close/>
                <a:moveTo>
                  <a:pt x="146" y="0"/>
                </a:moveTo>
                <a:cubicBezTo>
                  <a:pt x="226" y="0"/>
                  <a:pt x="291" y="65"/>
                  <a:pt x="291" y="145"/>
                </a:cubicBezTo>
                <a:cubicBezTo>
                  <a:pt x="291" y="226"/>
                  <a:pt x="226" y="291"/>
                  <a:pt x="146" y="291"/>
                </a:cubicBez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6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4" name="Freeform: Shape 12280">
            <a:extLst>
              <a:ext uri="{FF2B5EF4-FFF2-40B4-BE49-F238E27FC236}">
                <a16:creationId xmlns:a16="http://schemas.microsoft.com/office/drawing/2014/main" id="{1076E5DF-84CE-34C0-B28A-6DED9485C5B6}"/>
              </a:ext>
            </a:extLst>
          </p:cNvPr>
          <p:cNvSpPr/>
          <p:nvPr/>
        </p:nvSpPr>
        <p:spPr>
          <a:xfrm>
            <a:off x="4122675" y="2708660"/>
            <a:ext cx="607337" cy="60733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h="291">
                <a:moveTo>
                  <a:pt x="146" y="31"/>
                </a:moveTo>
                <a:cubicBezTo>
                  <a:pt x="83" y="31"/>
                  <a:pt x="31" y="82"/>
                  <a:pt x="31" y="145"/>
                </a:cubicBezTo>
                <a:cubicBezTo>
                  <a:pt x="31" y="208"/>
                  <a:pt x="83" y="260"/>
                  <a:pt x="146" y="260"/>
                </a:cubicBezTo>
                <a:cubicBezTo>
                  <a:pt x="209" y="260"/>
                  <a:pt x="260" y="208"/>
                  <a:pt x="260" y="145"/>
                </a:cubicBezTo>
                <a:cubicBezTo>
                  <a:pt x="260" y="82"/>
                  <a:pt x="209" y="31"/>
                  <a:pt x="146" y="31"/>
                </a:cubicBezTo>
                <a:close/>
                <a:moveTo>
                  <a:pt x="146" y="0"/>
                </a:moveTo>
                <a:cubicBezTo>
                  <a:pt x="226" y="0"/>
                  <a:pt x="291" y="65"/>
                  <a:pt x="291" y="145"/>
                </a:cubicBezTo>
                <a:cubicBezTo>
                  <a:pt x="291" y="226"/>
                  <a:pt x="226" y="291"/>
                  <a:pt x="146" y="291"/>
                </a:cubicBez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6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12285">
            <a:extLst>
              <a:ext uri="{FF2B5EF4-FFF2-40B4-BE49-F238E27FC236}">
                <a16:creationId xmlns:a16="http://schemas.microsoft.com/office/drawing/2014/main" id="{B777EDCE-7857-7D69-3E8B-BC0C2BBAEFC5}"/>
              </a:ext>
            </a:extLst>
          </p:cNvPr>
          <p:cNvSpPr/>
          <p:nvPr/>
        </p:nvSpPr>
        <p:spPr>
          <a:xfrm>
            <a:off x="7213812" y="2708660"/>
            <a:ext cx="607337" cy="60733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h="291">
                <a:moveTo>
                  <a:pt x="145" y="31"/>
                </a:moveTo>
                <a:cubicBezTo>
                  <a:pt x="82" y="31"/>
                  <a:pt x="31" y="82"/>
                  <a:pt x="31" y="145"/>
                </a:cubicBezTo>
                <a:cubicBezTo>
                  <a:pt x="31" y="208"/>
                  <a:pt x="82" y="260"/>
                  <a:pt x="145" y="260"/>
                </a:cubicBezTo>
                <a:cubicBezTo>
                  <a:pt x="208" y="260"/>
                  <a:pt x="259" y="208"/>
                  <a:pt x="259" y="145"/>
                </a:cubicBezTo>
                <a:cubicBezTo>
                  <a:pt x="259" y="82"/>
                  <a:pt x="208" y="31"/>
                  <a:pt x="145" y="31"/>
                </a:cubicBezTo>
                <a:close/>
                <a:moveTo>
                  <a:pt x="145" y="0"/>
                </a:moveTo>
                <a:cubicBezTo>
                  <a:pt x="225" y="0"/>
                  <a:pt x="291" y="65"/>
                  <a:pt x="291" y="145"/>
                </a:cubicBezTo>
                <a:cubicBezTo>
                  <a:pt x="291" y="226"/>
                  <a:pt x="225" y="291"/>
                  <a:pt x="145" y="291"/>
                </a:cubicBez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5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7" name="Freeform: Shape 12287">
            <a:extLst>
              <a:ext uri="{FF2B5EF4-FFF2-40B4-BE49-F238E27FC236}">
                <a16:creationId xmlns:a16="http://schemas.microsoft.com/office/drawing/2014/main" id="{FD645DDF-A795-920A-1E5D-8D6F679E2D53}"/>
              </a:ext>
            </a:extLst>
          </p:cNvPr>
          <p:cNvSpPr/>
          <p:nvPr/>
        </p:nvSpPr>
        <p:spPr>
          <a:xfrm>
            <a:off x="5659866" y="1577756"/>
            <a:ext cx="607337" cy="60733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1" h="291">
                <a:moveTo>
                  <a:pt x="145" y="31"/>
                </a:moveTo>
                <a:cubicBezTo>
                  <a:pt x="82" y="31"/>
                  <a:pt x="31" y="82"/>
                  <a:pt x="31" y="145"/>
                </a:cubicBezTo>
                <a:cubicBezTo>
                  <a:pt x="31" y="208"/>
                  <a:pt x="82" y="260"/>
                  <a:pt x="145" y="260"/>
                </a:cubicBezTo>
                <a:cubicBezTo>
                  <a:pt x="209" y="260"/>
                  <a:pt x="260" y="208"/>
                  <a:pt x="260" y="145"/>
                </a:cubicBezTo>
                <a:cubicBezTo>
                  <a:pt x="260" y="82"/>
                  <a:pt x="209" y="31"/>
                  <a:pt x="145" y="31"/>
                </a:cubicBezTo>
                <a:close/>
                <a:moveTo>
                  <a:pt x="145" y="0"/>
                </a:moveTo>
                <a:cubicBezTo>
                  <a:pt x="226" y="0"/>
                  <a:pt x="291" y="65"/>
                  <a:pt x="291" y="145"/>
                </a:cubicBezTo>
                <a:cubicBezTo>
                  <a:pt x="291" y="226"/>
                  <a:pt x="226" y="291"/>
                  <a:pt x="145" y="291"/>
                </a:cubicBezTo>
                <a:cubicBezTo>
                  <a:pt x="65" y="291"/>
                  <a:pt x="0" y="226"/>
                  <a:pt x="0" y="145"/>
                </a:cubicBezTo>
                <a:cubicBezTo>
                  <a:pt x="0" y="65"/>
                  <a:pt x="65" y="0"/>
                  <a:pt x="145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D2F8A2F1-D9DA-3812-B21F-3154A441F402}"/>
              </a:ext>
            </a:extLst>
          </p:cNvPr>
          <p:cNvGrpSpPr/>
          <p:nvPr/>
        </p:nvGrpSpPr>
        <p:grpSpPr>
          <a:xfrm>
            <a:off x="7430108" y="2881167"/>
            <a:ext cx="203144" cy="221993"/>
            <a:chOff x="6655473" y="1855194"/>
            <a:chExt cx="203144" cy="221993"/>
          </a:xfrm>
          <a:solidFill>
            <a:srgbClr val="2683C6"/>
          </a:solidFill>
        </p:grpSpPr>
        <p:sp>
          <p:nvSpPr>
            <p:cNvPr id="58" name="Freeform: Shape 12288">
              <a:extLst>
                <a:ext uri="{FF2B5EF4-FFF2-40B4-BE49-F238E27FC236}">
                  <a16:creationId xmlns:a16="http://schemas.microsoft.com/office/drawing/2014/main" id="{0E5B1A40-4F36-4F92-7AA8-C09156808FB7}"/>
                </a:ext>
              </a:extLst>
            </p:cNvPr>
            <p:cNvSpPr/>
            <p:nvPr/>
          </p:nvSpPr>
          <p:spPr>
            <a:xfrm>
              <a:off x="6701547" y="1855194"/>
              <a:ext cx="157070" cy="15707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6" h="76">
                  <a:moveTo>
                    <a:pt x="38" y="76"/>
                  </a:moveTo>
                  <a:cubicBezTo>
                    <a:pt x="29" y="76"/>
                    <a:pt x="20" y="73"/>
                    <a:pt x="13" y="67"/>
                  </a:cubicBezTo>
                  <a:cubicBezTo>
                    <a:pt x="-3" y="53"/>
                    <a:pt x="-5" y="29"/>
                    <a:pt x="9" y="13"/>
                  </a:cubicBezTo>
                  <a:cubicBezTo>
                    <a:pt x="16" y="5"/>
                    <a:pt x="26" y="0"/>
                    <a:pt x="38" y="0"/>
                  </a:cubicBezTo>
                  <a:cubicBezTo>
                    <a:pt x="47" y="0"/>
                    <a:pt x="56" y="3"/>
                    <a:pt x="63" y="9"/>
                  </a:cubicBezTo>
                  <a:cubicBezTo>
                    <a:pt x="70" y="15"/>
                    <a:pt x="75" y="25"/>
                    <a:pt x="76" y="35"/>
                  </a:cubicBezTo>
                  <a:cubicBezTo>
                    <a:pt x="76" y="45"/>
                    <a:pt x="73" y="55"/>
                    <a:pt x="67" y="62"/>
                  </a:cubicBezTo>
                  <a:cubicBezTo>
                    <a:pt x="60" y="71"/>
                    <a:pt x="49" y="76"/>
                    <a:pt x="38" y="76"/>
                  </a:cubicBezTo>
                  <a:close/>
                  <a:moveTo>
                    <a:pt x="38" y="10"/>
                  </a:moveTo>
                  <a:cubicBezTo>
                    <a:pt x="30" y="10"/>
                    <a:pt x="22" y="13"/>
                    <a:pt x="16" y="20"/>
                  </a:cubicBezTo>
                  <a:cubicBezTo>
                    <a:pt x="7" y="32"/>
                    <a:pt x="8" y="49"/>
                    <a:pt x="20" y="59"/>
                  </a:cubicBezTo>
                  <a:cubicBezTo>
                    <a:pt x="25" y="63"/>
                    <a:pt x="31" y="65"/>
                    <a:pt x="38" y="65"/>
                  </a:cubicBezTo>
                  <a:cubicBezTo>
                    <a:pt x="46" y="65"/>
                    <a:pt x="54" y="62"/>
                    <a:pt x="59" y="56"/>
                  </a:cubicBezTo>
                  <a:cubicBezTo>
                    <a:pt x="64" y="50"/>
                    <a:pt x="66" y="43"/>
                    <a:pt x="65" y="35"/>
                  </a:cubicBezTo>
                  <a:cubicBezTo>
                    <a:pt x="65" y="28"/>
                    <a:pt x="61" y="22"/>
                    <a:pt x="56" y="17"/>
                  </a:cubicBezTo>
                  <a:cubicBezTo>
                    <a:pt x="51" y="12"/>
                    <a:pt x="44" y="10"/>
                    <a:pt x="38" y="1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59" name="Freeform: Shape 12289">
              <a:extLst>
                <a:ext uri="{FF2B5EF4-FFF2-40B4-BE49-F238E27FC236}">
                  <a16:creationId xmlns:a16="http://schemas.microsoft.com/office/drawing/2014/main" id="{E8D49F19-039F-90C8-F373-E677E9786ECB}"/>
                </a:ext>
              </a:extLst>
            </p:cNvPr>
            <p:cNvSpPr/>
            <p:nvPr/>
          </p:nvSpPr>
          <p:spPr>
            <a:xfrm>
              <a:off x="6703641" y="1980850"/>
              <a:ext cx="37697" cy="3769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" h="19">
                  <a:moveTo>
                    <a:pt x="8" y="19"/>
                  </a:moveTo>
                  <a:lnTo>
                    <a:pt x="0" y="13"/>
                  </a:lnTo>
                  <a:lnTo>
                    <a:pt x="11" y="0"/>
                  </a:lnTo>
                  <a:lnTo>
                    <a:pt x="19" y="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eform: Shape 12290">
              <a:extLst>
                <a:ext uri="{FF2B5EF4-FFF2-40B4-BE49-F238E27FC236}">
                  <a16:creationId xmlns:a16="http://schemas.microsoft.com/office/drawing/2014/main" id="{D819D4A1-4C21-E1D7-AC35-6B32600CD215}"/>
                </a:ext>
              </a:extLst>
            </p:cNvPr>
            <p:cNvSpPr/>
            <p:nvPr/>
          </p:nvSpPr>
          <p:spPr>
            <a:xfrm>
              <a:off x="6655473" y="2005982"/>
              <a:ext cx="67016" cy="7120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3" h="35">
                  <a:moveTo>
                    <a:pt x="14" y="34"/>
                  </a:moveTo>
                  <a:cubicBezTo>
                    <a:pt x="13" y="36"/>
                    <a:pt x="9" y="36"/>
                    <a:pt x="7" y="34"/>
                  </a:cubicBezTo>
                  <a:lnTo>
                    <a:pt x="2" y="30"/>
                  </a:lnTo>
                  <a:cubicBezTo>
                    <a:pt x="0" y="28"/>
                    <a:pt x="-1" y="24"/>
                    <a:pt x="1" y="23"/>
                  </a:cubicBezTo>
                  <a:lnTo>
                    <a:pt x="18" y="2"/>
                  </a:lnTo>
                  <a:cubicBezTo>
                    <a:pt x="20" y="0"/>
                    <a:pt x="23" y="0"/>
                    <a:pt x="26" y="1"/>
                  </a:cubicBezTo>
                  <a:lnTo>
                    <a:pt x="31" y="6"/>
                  </a:lnTo>
                  <a:cubicBezTo>
                    <a:pt x="33" y="8"/>
                    <a:pt x="33" y="11"/>
                    <a:pt x="32" y="1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eform: Shape 12291">
              <a:extLst>
                <a:ext uri="{FF2B5EF4-FFF2-40B4-BE49-F238E27FC236}">
                  <a16:creationId xmlns:a16="http://schemas.microsoft.com/office/drawing/2014/main" id="{59BEDEB2-6EE1-6631-70C5-BF249D83EEDA}"/>
                </a:ext>
              </a:extLst>
            </p:cNvPr>
            <p:cNvSpPr/>
            <p:nvPr/>
          </p:nvSpPr>
          <p:spPr>
            <a:xfrm>
              <a:off x="6745527" y="1884508"/>
              <a:ext cx="48168" cy="2303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4" h="12">
                  <a:moveTo>
                    <a:pt x="24" y="5"/>
                  </a:moveTo>
                  <a:cubicBezTo>
                    <a:pt x="25" y="9"/>
                    <a:pt x="19" y="5"/>
                    <a:pt x="12" y="6"/>
                  </a:cubicBezTo>
                  <a:cubicBezTo>
                    <a:pt x="6" y="8"/>
                    <a:pt x="1" y="15"/>
                    <a:pt x="0" y="11"/>
                  </a:cubicBezTo>
                  <a:cubicBezTo>
                    <a:pt x="-1" y="7"/>
                    <a:pt x="7" y="2"/>
                    <a:pt x="10" y="1"/>
                  </a:cubicBezTo>
                  <a:cubicBezTo>
                    <a:pt x="15" y="-1"/>
                    <a:pt x="23" y="1"/>
                    <a:pt x="24" y="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2" name="Freeform: Shape 12292">
              <a:extLst>
                <a:ext uri="{FF2B5EF4-FFF2-40B4-BE49-F238E27FC236}">
                  <a16:creationId xmlns:a16="http://schemas.microsoft.com/office/drawing/2014/main" id="{0A3A7DE9-93E4-FCE5-FC0B-053C69A26345}"/>
                </a:ext>
              </a:extLst>
            </p:cNvPr>
            <p:cNvSpPr/>
            <p:nvPr/>
          </p:nvSpPr>
          <p:spPr>
            <a:xfrm>
              <a:off x="6799978" y="1892891"/>
              <a:ext cx="10471" cy="8377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" h="5">
                  <a:moveTo>
                    <a:pt x="6" y="4"/>
                  </a:moveTo>
                  <a:cubicBezTo>
                    <a:pt x="5" y="5"/>
                    <a:pt x="3" y="5"/>
                    <a:pt x="2" y="4"/>
                  </a:cubicBezTo>
                  <a:cubicBezTo>
                    <a:pt x="0" y="4"/>
                    <a:pt x="-1" y="4"/>
                    <a:pt x="0" y="2"/>
                  </a:cubicBezTo>
                  <a:cubicBezTo>
                    <a:pt x="1" y="0"/>
                    <a:pt x="1" y="-1"/>
                    <a:pt x="3" y="0"/>
                  </a:cubicBezTo>
                  <a:cubicBezTo>
                    <a:pt x="4" y="1"/>
                    <a:pt x="6" y="2"/>
                    <a:pt x="6" y="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0B966B37-833E-576F-7311-686D4FAD7CE8}"/>
              </a:ext>
            </a:extLst>
          </p:cNvPr>
          <p:cNvGrpSpPr/>
          <p:nvPr/>
        </p:nvGrpSpPr>
        <p:grpSpPr>
          <a:xfrm rot="19536203">
            <a:off x="4726110" y="2236329"/>
            <a:ext cx="2430936" cy="2430936"/>
            <a:chOff x="5481854" y="3012328"/>
            <a:chExt cx="963362" cy="963362"/>
          </a:xfrm>
        </p:grpSpPr>
        <p:sp>
          <p:nvSpPr>
            <p:cNvPr id="77" name="Freeform: Shape 12293">
              <a:extLst>
                <a:ext uri="{FF2B5EF4-FFF2-40B4-BE49-F238E27FC236}">
                  <a16:creationId xmlns:a16="http://schemas.microsoft.com/office/drawing/2014/main" id="{7C43479F-99C5-4AC3-0472-A2D6147D936B}"/>
                </a:ext>
              </a:extLst>
            </p:cNvPr>
            <p:cNvSpPr/>
            <p:nvPr/>
          </p:nvSpPr>
          <p:spPr>
            <a:xfrm>
              <a:off x="5695469" y="3833280"/>
              <a:ext cx="550792" cy="14241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64" h="69">
                  <a:moveTo>
                    <a:pt x="264" y="25"/>
                  </a:moveTo>
                  <a:cubicBezTo>
                    <a:pt x="185" y="82"/>
                    <a:pt x="80" y="84"/>
                    <a:pt x="0" y="30"/>
                  </a:cubicBezTo>
                  <a:lnTo>
                    <a:pt x="17" y="4"/>
                  </a:lnTo>
                  <a:cubicBezTo>
                    <a:pt x="86" y="51"/>
                    <a:pt x="178" y="49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eform: Shape 12294">
              <a:extLst>
                <a:ext uri="{FF2B5EF4-FFF2-40B4-BE49-F238E27FC236}">
                  <a16:creationId xmlns:a16="http://schemas.microsoft.com/office/drawing/2014/main" id="{5AB2CEAF-F220-9EB4-8083-B902E57E140B}"/>
                </a:ext>
              </a:extLst>
            </p:cNvPr>
            <p:cNvSpPr/>
            <p:nvPr/>
          </p:nvSpPr>
          <p:spPr>
            <a:xfrm>
              <a:off x="5481854" y="3351599"/>
              <a:ext cx="247124" cy="54241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9" h="260">
                  <a:moveTo>
                    <a:pt x="102" y="260"/>
                  </a:moveTo>
                  <a:cubicBezTo>
                    <a:pt x="17" y="203"/>
                    <a:pt x="-20" y="97"/>
                    <a:pt x="11" y="0"/>
                  </a:cubicBezTo>
                  <a:lnTo>
                    <a:pt x="40" y="9"/>
                  </a:lnTo>
                  <a:cubicBezTo>
                    <a:pt x="14" y="93"/>
                    <a:pt x="46" y="185"/>
                    <a:pt x="119" y="234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9" name="Freeform: Shape 12295">
              <a:extLst>
                <a:ext uri="{FF2B5EF4-FFF2-40B4-BE49-F238E27FC236}">
                  <a16:creationId xmlns:a16="http://schemas.microsoft.com/office/drawing/2014/main" id="{C8CBCCAA-EA3C-CCC5-4775-FA1D461DC5F9}"/>
                </a:ext>
              </a:extLst>
            </p:cNvPr>
            <p:cNvSpPr/>
            <p:nvPr/>
          </p:nvSpPr>
          <p:spPr>
            <a:xfrm>
              <a:off x="5504891" y="3012328"/>
              <a:ext cx="456550" cy="3560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9" h="171">
                  <a:moveTo>
                    <a:pt x="0" y="162"/>
                  </a:moveTo>
                  <a:cubicBezTo>
                    <a:pt x="30" y="66"/>
                    <a:pt x="119" y="0"/>
                    <a:pt x="219" y="0"/>
                  </a:cubicBezTo>
                  <a:lnTo>
                    <a:pt x="219" y="31"/>
                  </a:lnTo>
                  <a:cubicBezTo>
                    <a:pt x="132" y="31"/>
                    <a:pt x="55" y="88"/>
                    <a:pt x="29" y="171"/>
                  </a:cubicBezTo>
                  <a:close/>
                </a:path>
              </a:pathLst>
            </a:custGeom>
            <a:solidFill>
              <a:schemeClr val="accent5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0" name="Freeform: Shape 12296">
              <a:extLst>
                <a:ext uri="{FF2B5EF4-FFF2-40B4-BE49-F238E27FC236}">
                  <a16:creationId xmlns:a16="http://schemas.microsoft.com/office/drawing/2014/main" id="{879A1A8A-F10D-74AE-9365-A83582A2C132}"/>
                </a:ext>
              </a:extLst>
            </p:cNvPr>
            <p:cNvSpPr/>
            <p:nvPr/>
          </p:nvSpPr>
          <p:spPr>
            <a:xfrm>
              <a:off x="5963535" y="3012328"/>
              <a:ext cx="458644" cy="3560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0" h="171">
                  <a:moveTo>
                    <a:pt x="0" y="0"/>
                  </a:moveTo>
                  <a:cubicBezTo>
                    <a:pt x="101" y="0"/>
                    <a:pt x="190" y="66"/>
                    <a:pt x="220" y="162"/>
                  </a:cubicBezTo>
                  <a:lnTo>
                    <a:pt x="191" y="171"/>
                  </a:lnTo>
                  <a:cubicBezTo>
                    <a:pt x="165" y="88"/>
                    <a:pt x="88" y="31"/>
                    <a:pt x="0" y="31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81" name="Freeform: Shape 12297">
              <a:extLst>
                <a:ext uri="{FF2B5EF4-FFF2-40B4-BE49-F238E27FC236}">
                  <a16:creationId xmlns:a16="http://schemas.microsoft.com/office/drawing/2014/main" id="{202BC504-DDA9-0A6C-0591-72435B8869EC}"/>
                </a:ext>
              </a:extLst>
            </p:cNvPr>
            <p:cNvSpPr/>
            <p:nvPr/>
          </p:nvSpPr>
          <p:spPr>
            <a:xfrm>
              <a:off x="6208564" y="3351599"/>
              <a:ext cx="236652" cy="53194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14" h="255">
                  <a:moveTo>
                    <a:pt x="103" y="0"/>
                  </a:moveTo>
                  <a:cubicBezTo>
                    <a:pt x="133" y="94"/>
                    <a:pt x="98" y="197"/>
                    <a:pt x="19" y="255"/>
                  </a:cubicBezTo>
                  <a:lnTo>
                    <a:pt x="0" y="230"/>
                  </a:lnTo>
                  <a:cubicBezTo>
                    <a:pt x="70" y="180"/>
                    <a:pt x="100" y="91"/>
                    <a:pt x="74" y="9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2" name="Rectángulo: esquinas redondeadas 81">
            <a:extLst>
              <a:ext uri="{FF2B5EF4-FFF2-40B4-BE49-F238E27FC236}">
                <a16:creationId xmlns:a16="http://schemas.microsoft.com/office/drawing/2014/main" id="{CB610FE9-307B-99A4-10B7-98413B5EC8E4}"/>
              </a:ext>
            </a:extLst>
          </p:cNvPr>
          <p:cNvSpPr/>
          <p:nvPr/>
        </p:nvSpPr>
        <p:spPr>
          <a:xfrm>
            <a:off x="5208551" y="3233827"/>
            <a:ext cx="1509966" cy="462250"/>
          </a:xfrm>
          <a:prstGeom prst="roundRect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SIPA 2.0</a:t>
            </a:r>
          </a:p>
        </p:txBody>
      </p:sp>
      <p:sp>
        <p:nvSpPr>
          <p:cNvPr id="83" name="TextBox 24">
            <a:extLst>
              <a:ext uri="{FF2B5EF4-FFF2-40B4-BE49-F238E27FC236}">
                <a16:creationId xmlns:a16="http://schemas.microsoft.com/office/drawing/2014/main" id="{C7B30784-E8DA-DD97-C4BC-0BD60523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443" y="588378"/>
            <a:ext cx="3233208" cy="111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45711" rIns="121896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69"/>
              </a:spcBef>
            </a:pPr>
            <a:r>
              <a:rPr lang="en-US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Parametrización y catálogos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Interfaz para administración de catálogos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Unidades, categorías, productos, mercados, </a:t>
            </a:r>
            <a:r>
              <a:rPr lang="en-US" alt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almacenes</a:t>
            </a: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sp>
        <p:nvSpPr>
          <p:cNvPr id="84" name="TextBox 43">
            <a:extLst>
              <a:ext uri="{FF2B5EF4-FFF2-40B4-BE49-F238E27FC236}">
                <a16:creationId xmlns:a16="http://schemas.microsoft.com/office/drawing/2014/main" id="{031D3C1C-2710-A43B-274C-4340282FF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71" y="1762051"/>
            <a:ext cx="2817813" cy="194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45711" rIns="121896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69"/>
              </a:spcBef>
            </a:pPr>
            <a:r>
              <a:rPr lang="es-CO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de sitio</a:t>
            </a:r>
            <a:r>
              <a:rPr lang="en-US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Panel de control del sistema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Roles (actividades) y credenciales (usuarios)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Cronogramas, actividad de usuario (bitácora)</a:t>
            </a:r>
          </a:p>
          <a:p>
            <a:pPr>
              <a:spcBef>
                <a:spcPts val="1069"/>
              </a:spcBef>
            </a:pPr>
            <a:endParaRPr lang="en-US" alt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43">
            <a:extLst>
              <a:ext uri="{FF2B5EF4-FFF2-40B4-BE49-F238E27FC236}">
                <a16:creationId xmlns:a16="http://schemas.microsoft.com/office/drawing/2014/main" id="{C6FB3501-9F37-D49B-B4CF-546B6810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18" y="4230475"/>
            <a:ext cx="2817813" cy="17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45711" rIns="121896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69"/>
              </a:spcBef>
            </a:pPr>
            <a:r>
              <a:rPr lang="es-EC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Ingreso de precios</a:t>
            </a:r>
            <a:endParaRPr lang="en-US" alt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Formulario para ingreso de datos a base de datos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Algoritmo de validación matemático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Precio semilla</a:t>
            </a:r>
          </a:p>
          <a:p>
            <a:pPr>
              <a:spcBef>
                <a:spcPts val="1069"/>
              </a:spcBef>
            </a:pPr>
            <a:endParaRPr lang="en-US" alt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43">
            <a:extLst>
              <a:ext uri="{FF2B5EF4-FFF2-40B4-BE49-F238E27FC236}">
                <a16:creationId xmlns:a16="http://schemas.microsoft.com/office/drawing/2014/main" id="{921B0CA6-4F78-E862-081E-65452CBE5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9550" y="4151201"/>
            <a:ext cx="3327183" cy="12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45711" rIns="121896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69"/>
              </a:spcBef>
            </a:pPr>
            <a:r>
              <a:rPr lang="es-EC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Tipos de permiso</a:t>
            </a:r>
            <a:endParaRPr lang="en-US" alt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s-EC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Módulo para uso exclusivo de administradores funcionales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s-EC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Facilidad para editar y actualizar informantes</a:t>
            </a:r>
          </a:p>
        </p:txBody>
      </p:sp>
      <p:sp>
        <p:nvSpPr>
          <p:cNvPr id="87" name="TextBox 43">
            <a:extLst>
              <a:ext uri="{FF2B5EF4-FFF2-40B4-BE49-F238E27FC236}">
                <a16:creationId xmlns:a16="http://schemas.microsoft.com/office/drawing/2014/main" id="{3A03BE34-F307-FEED-9174-C51D31A4F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323" y="2201623"/>
            <a:ext cx="3138828" cy="162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6" tIns="45711" rIns="121896" bIns="45711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069"/>
              </a:spcBef>
            </a:pPr>
            <a:r>
              <a:rPr lang="es-EC" alt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 y Calidad de Dato</a:t>
            </a:r>
            <a:endParaRPr lang="en-US" alt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Módulo para depuración de </a:t>
            </a:r>
            <a:r>
              <a:rPr lang="en-US" alt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(aprobación – rechazo)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Mensajería interna (credenciales) para corrección de datos</a:t>
            </a:r>
          </a:p>
          <a:p>
            <a:pPr marL="171450" indent="-171450">
              <a:spcBef>
                <a:spcPts val="1069"/>
              </a:spcBef>
              <a:buFont typeface="Arial" panose="020B0604020202020204" pitchFamily="34" charset="0"/>
              <a:buChar char="•"/>
            </a:pPr>
            <a:r>
              <a:rPr lang="en-US" alt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Indicadores de tendencia</a:t>
            </a: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F32EB3F0-1326-74E4-E31C-D535C8AD9F6B}"/>
              </a:ext>
            </a:extLst>
          </p:cNvPr>
          <p:cNvGrpSpPr/>
          <p:nvPr/>
        </p:nvGrpSpPr>
        <p:grpSpPr>
          <a:xfrm>
            <a:off x="2930524" y="1896035"/>
            <a:ext cx="1495821" cy="812625"/>
            <a:chOff x="2930524" y="1896035"/>
            <a:chExt cx="1495821" cy="812625"/>
          </a:xfrm>
        </p:grpSpPr>
        <p:cxnSp>
          <p:nvCxnSpPr>
            <p:cNvPr id="93" name="Conector: angular 92">
              <a:extLst>
                <a:ext uri="{FF2B5EF4-FFF2-40B4-BE49-F238E27FC236}">
                  <a16:creationId xmlns:a16="http://schemas.microsoft.com/office/drawing/2014/main" id="{BA7549A8-5A8B-E2FC-568D-3C4513771C43}"/>
                </a:ext>
              </a:extLst>
            </p:cNvPr>
            <p:cNvCxnSpPr>
              <a:stCxn id="44" idx="0"/>
            </p:cNvCxnSpPr>
            <p:nvPr/>
          </p:nvCxnSpPr>
          <p:spPr>
            <a:xfrm rot="16200000" flipV="1">
              <a:off x="3298325" y="1580641"/>
              <a:ext cx="760219" cy="1495820"/>
            </a:xfrm>
            <a:prstGeom prst="bentConnector2">
              <a:avLst/>
            </a:prstGeom>
            <a:ln>
              <a:solidFill>
                <a:srgbClr val="3E88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C7E4476B-99A3-F4E3-B02A-D7A994324815}"/>
                </a:ext>
              </a:extLst>
            </p:cNvPr>
            <p:cNvSpPr/>
            <p:nvPr/>
          </p:nvSpPr>
          <p:spPr>
            <a:xfrm>
              <a:off x="2930524" y="1896035"/>
              <a:ext cx="107577" cy="107577"/>
            </a:xfrm>
            <a:prstGeom prst="ellipse">
              <a:avLst/>
            </a:prstGeom>
            <a:solidFill>
              <a:srgbClr val="3E885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FD3379E5-44FF-88B2-961B-36A86B9EB388}"/>
              </a:ext>
            </a:extLst>
          </p:cNvPr>
          <p:cNvGrpSpPr/>
          <p:nvPr/>
        </p:nvGrpSpPr>
        <p:grpSpPr>
          <a:xfrm>
            <a:off x="5963534" y="682627"/>
            <a:ext cx="1015720" cy="895130"/>
            <a:chOff x="5963534" y="682627"/>
            <a:chExt cx="1015720" cy="895130"/>
          </a:xfrm>
        </p:grpSpPr>
        <p:cxnSp>
          <p:nvCxnSpPr>
            <p:cNvPr id="95" name="Conector: angular 94">
              <a:extLst>
                <a:ext uri="{FF2B5EF4-FFF2-40B4-BE49-F238E27FC236}">
                  <a16:creationId xmlns:a16="http://schemas.microsoft.com/office/drawing/2014/main" id="{56E2EB97-EDD3-56C7-C199-B2EE7F22ED68}"/>
                </a:ext>
              </a:extLst>
            </p:cNvPr>
            <p:cNvCxnSpPr>
              <a:stCxn id="57" idx="0"/>
            </p:cNvCxnSpPr>
            <p:nvPr/>
          </p:nvCxnSpPr>
          <p:spPr>
            <a:xfrm rot="5400000" flipH="1" flipV="1">
              <a:off x="6049808" y="652499"/>
              <a:ext cx="838984" cy="1011531"/>
            </a:xfrm>
            <a:prstGeom prst="bentConnector2">
              <a:avLst/>
            </a:prstGeom>
            <a:ln>
              <a:solidFill>
                <a:srgbClr val="1CADE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BC11B031-792C-469A-7E9A-D12706E47B37}"/>
                </a:ext>
              </a:extLst>
            </p:cNvPr>
            <p:cNvSpPr/>
            <p:nvPr/>
          </p:nvSpPr>
          <p:spPr>
            <a:xfrm>
              <a:off x="6871677" y="682627"/>
              <a:ext cx="107577" cy="107577"/>
            </a:xfrm>
            <a:prstGeom prst="ellipse">
              <a:avLst/>
            </a:prstGeom>
            <a:solidFill>
              <a:srgbClr val="1CAD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49A58190-1623-CEFF-EA1E-36C629EE8336}"/>
              </a:ext>
            </a:extLst>
          </p:cNvPr>
          <p:cNvGrpSpPr/>
          <p:nvPr/>
        </p:nvGrpSpPr>
        <p:grpSpPr>
          <a:xfrm>
            <a:off x="7517480" y="2323527"/>
            <a:ext cx="814903" cy="385134"/>
            <a:chOff x="7517480" y="2323527"/>
            <a:chExt cx="814903" cy="385134"/>
          </a:xfrm>
        </p:grpSpPr>
        <p:cxnSp>
          <p:nvCxnSpPr>
            <p:cNvPr id="97" name="Conector: angular 96">
              <a:extLst>
                <a:ext uri="{FF2B5EF4-FFF2-40B4-BE49-F238E27FC236}">
                  <a16:creationId xmlns:a16="http://schemas.microsoft.com/office/drawing/2014/main" id="{78B54661-7169-19FB-BA36-5595807D7CE3}"/>
                </a:ext>
              </a:extLst>
            </p:cNvPr>
            <p:cNvCxnSpPr>
              <a:stCxn id="55" idx="0"/>
            </p:cNvCxnSpPr>
            <p:nvPr/>
          </p:nvCxnSpPr>
          <p:spPr>
            <a:xfrm rot="5400000" flipH="1" flipV="1">
              <a:off x="7746979" y="2139196"/>
              <a:ext cx="339966" cy="798963"/>
            </a:xfrm>
            <a:prstGeom prst="bentConnector2">
              <a:avLst/>
            </a:prstGeom>
            <a:ln>
              <a:solidFill>
                <a:srgbClr val="2683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8841CA66-DF76-39A5-E48B-E891D633B5D9}"/>
                </a:ext>
              </a:extLst>
            </p:cNvPr>
            <p:cNvSpPr/>
            <p:nvPr/>
          </p:nvSpPr>
          <p:spPr>
            <a:xfrm>
              <a:off x="8224806" y="2323527"/>
              <a:ext cx="107577" cy="107577"/>
            </a:xfrm>
            <a:prstGeom prst="ellipse">
              <a:avLst/>
            </a:prstGeom>
            <a:solidFill>
              <a:srgbClr val="2683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E93A1CFF-929D-BBAE-B9AF-965F2EB4B50C}"/>
              </a:ext>
            </a:extLst>
          </p:cNvPr>
          <p:cNvGrpSpPr/>
          <p:nvPr/>
        </p:nvGrpSpPr>
        <p:grpSpPr>
          <a:xfrm>
            <a:off x="6989719" y="4254833"/>
            <a:ext cx="849886" cy="183691"/>
            <a:chOff x="6989719" y="4254833"/>
            <a:chExt cx="849886" cy="183691"/>
          </a:xfrm>
        </p:grpSpPr>
        <p:cxnSp>
          <p:nvCxnSpPr>
            <p:cNvPr id="99" name="Conector: angular 98">
              <a:extLst>
                <a:ext uri="{FF2B5EF4-FFF2-40B4-BE49-F238E27FC236}">
                  <a16:creationId xmlns:a16="http://schemas.microsoft.com/office/drawing/2014/main" id="{A9073DFE-1768-375C-A200-BFAA267069D2}"/>
                </a:ext>
              </a:extLst>
            </p:cNvPr>
            <p:cNvCxnSpPr>
              <a:stCxn id="14" idx="0"/>
            </p:cNvCxnSpPr>
            <p:nvPr/>
          </p:nvCxnSpPr>
          <p:spPr>
            <a:xfrm rot="5400000" flipH="1" flipV="1">
              <a:off x="7334186" y="3951561"/>
              <a:ext cx="142496" cy="831429"/>
            </a:xfrm>
            <a:prstGeom prst="bentConnector2">
              <a:avLst/>
            </a:prstGeom>
            <a:ln>
              <a:solidFill>
                <a:srgbClr val="27CED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F3896680-75EA-6D42-AC82-4F3FE02B14A3}"/>
                </a:ext>
              </a:extLst>
            </p:cNvPr>
            <p:cNvSpPr/>
            <p:nvPr/>
          </p:nvSpPr>
          <p:spPr>
            <a:xfrm>
              <a:off x="7732028" y="4254833"/>
              <a:ext cx="107577" cy="107577"/>
            </a:xfrm>
            <a:prstGeom prst="ellipse">
              <a:avLst/>
            </a:prstGeom>
            <a:solidFill>
              <a:srgbClr val="27CED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9B05A8A8-BABB-326C-5675-261A8835509F}"/>
              </a:ext>
            </a:extLst>
          </p:cNvPr>
          <p:cNvGrpSpPr/>
          <p:nvPr/>
        </p:nvGrpSpPr>
        <p:grpSpPr>
          <a:xfrm>
            <a:off x="3232956" y="4249521"/>
            <a:ext cx="1693918" cy="189002"/>
            <a:chOff x="3232956" y="4249521"/>
            <a:chExt cx="1693918" cy="189002"/>
          </a:xfrm>
        </p:grpSpPr>
        <p:cxnSp>
          <p:nvCxnSpPr>
            <p:cNvPr id="101" name="Conector: angular 100">
              <a:extLst>
                <a:ext uri="{FF2B5EF4-FFF2-40B4-BE49-F238E27FC236}">
                  <a16:creationId xmlns:a16="http://schemas.microsoft.com/office/drawing/2014/main" id="{DB0431E6-E7EE-3C68-1BCA-F8982576D929}"/>
                </a:ext>
              </a:extLst>
            </p:cNvPr>
            <p:cNvCxnSpPr>
              <a:stCxn id="19" idx="0"/>
            </p:cNvCxnSpPr>
            <p:nvPr/>
          </p:nvCxnSpPr>
          <p:spPr>
            <a:xfrm rot="16200000" flipV="1">
              <a:off x="4014310" y="3525958"/>
              <a:ext cx="142496" cy="1682633"/>
            </a:xfrm>
            <a:prstGeom prst="bentConnector2">
              <a:avLst/>
            </a:prstGeom>
            <a:ln>
              <a:solidFill>
                <a:srgbClr val="42BA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C250FBA4-94FE-7F55-E5CE-133C6102A810}"/>
                </a:ext>
              </a:extLst>
            </p:cNvPr>
            <p:cNvSpPr/>
            <p:nvPr/>
          </p:nvSpPr>
          <p:spPr>
            <a:xfrm>
              <a:off x="3232956" y="4249521"/>
              <a:ext cx="107577" cy="107577"/>
            </a:xfrm>
            <a:prstGeom prst="ellipse">
              <a:avLst/>
            </a:prstGeom>
            <a:solidFill>
              <a:srgbClr val="42BA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9" name="Group 1">
            <a:extLst>
              <a:ext uri="{FF2B5EF4-FFF2-40B4-BE49-F238E27FC236}">
                <a16:creationId xmlns:a16="http://schemas.microsoft.com/office/drawing/2014/main" id="{8AD410D4-C9F2-8674-7FE4-29AF4D1F3AB8}"/>
              </a:ext>
            </a:extLst>
          </p:cNvPr>
          <p:cNvGrpSpPr/>
          <p:nvPr/>
        </p:nvGrpSpPr>
        <p:grpSpPr>
          <a:xfrm>
            <a:off x="4264381" y="2892836"/>
            <a:ext cx="350217" cy="241076"/>
            <a:chOff x="14098794" y="7618979"/>
            <a:chExt cx="1274410" cy="877257"/>
          </a:xfrm>
          <a:solidFill>
            <a:srgbClr val="3E8853"/>
          </a:solidFill>
        </p:grpSpPr>
        <p:sp>
          <p:nvSpPr>
            <p:cNvPr id="120" name="Freeform: Shape 2244">
              <a:extLst>
                <a:ext uri="{FF2B5EF4-FFF2-40B4-BE49-F238E27FC236}">
                  <a16:creationId xmlns:a16="http://schemas.microsoft.com/office/drawing/2014/main" id="{CD53B326-91C3-9AB1-F2D8-9DB4B077E7BE}"/>
                </a:ext>
              </a:extLst>
            </p:cNvPr>
            <p:cNvSpPr/>
            <p:nvPr/>
          </p:nvSpPr>
          <p:spPr>
            <a:xfrm>
              <a:off x="14221962" y="7618979"/>
              <a:ext cx="1030588" cy="7239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1" h="289">
                  <a:moveTo>
                    <a:pt x="22" y="19"/>
                  </a:moveTo>
                  <a:cubicBezTo>
                    <a:pt x="20" y="19"/>
                    <a:pt x="18" y="20"/>
                    <a:pt x="18" y="22"/>
                  </a:cubicBezTo>
                  <a:lnTo>
                    <a:pt x="18" y="267"/>
                  </a:lnTo>
                  <a:cubicBezTo>
                    <a:pt x="18" y="268"/>
                    <a:pt x="20" y="270"/>
                    <a:pt x="22" y="270"/>
                  </a:cubicBezTo>
                  <a:lnTo>
                    <a:pt x="389" y="270"/>
                  </a:lnTo>
                  <a:cubicBezTo>
                    <a:pt x="390" y="270"/>
                    <a:pt x="392" y="268"/>
                    <a:pt x="392" y="267"/>
                  </a:cubicBezTo>
                  <a:lnTo>
                    <a:pt x="392" y="22"/>
                  </a:lnTo>
                  <a:cubicBezTo>
                    <a:pt x="392" y="20"/>
                    <a:pt x="390" y="19"/>
                    <a:pt x="389" y="19"/>
                  </a:cubicBezTo>
                  <a:close/>
                  <a:moveTo>
                    <a:pt x="389" y="289"/>
                  </a:moveTo>
                  <a:lnTo>
                    <a:pt x="22" y="289"/>
                  </a:lnTo>
                  <a:cubicBezTo>
                    <a:pt x="10" y="289"/>
                    <a:pt x="0" y="279"/>
                    <a:pt x="0" y="267"/>
                  </a:cubicBezTo>
                  <a:lnTo>
                    <a:pt x="0" y="22"/>
                  </a:lnTo>
                  <a:cubicBezTo>
                    <a:pt x="0" y="10"/>
                    <a:pt x="10" y="0"/>
                    <a:pt x="22" y="0"/>
                  </a:cubicBezTo>
                  <a:lnTo>
                    <a:pt x="389" y="0"/>
                  </a:lnTo>
                  <a:cubicBezTo>
                    <a:pt x="401" y="0"/>
                    <a:pt x="411" y="10"/>
                    <a:pt x="411" y="22"/>
                  </a:cubicBezTo>
                  <a:lnTo>
                    <a:pt x="411" y="267"/>
                  </a:lnTo>
                  <a:cubicBezTo>
                    <a:pt x="411" y="279"/>
                    <a:pt x="401" y="289"/>
                    <a:pt x="389" y="28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1" name="Freeform: Shape 2245">
              <a:extLst>
                <a:ext uri="{FF2B5EF4-FFF2-40B4-BE49-F238E27FC236}">
                  <a16:creationId xmlns:a16="http://schemas.microsoft.com/office/drawing/2014/main" id="{4C41E353-E7EA-4F44-3471-309E48191172}"/>
                </a:ext>
              </a:extLst>
            </p:cNvPr>
            <p:cNvSpPr/>
            <p:nvPr/>
          </p:nvSpPr>
          <p:spPr>
            <a:xfrm>
              <a:off x="14098794" y="8398204"/>
              <a:ext cx="1274410" cy="9803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8" h="40">
                  <a:moveTo>
                    <a:pt x="489" y="40"/>
                  </a:moveTo>
                  <a:lnTo>
                    <a:pt x="19" y="40"/>
                  </a:lnTo>
                  <a:cubicBezTo>
                    <a:pt x="9" y="40"/>
                    <a:pt x="0" y="32"/>
                    <a:pt x="0" y="21"/>
                  </a:cubicBezTo>
                  <a:lnTo>
                    <a:pt x="0" y="19"/>
                  </a:lnTo>
                  <a:cubicBezTo>
                    <a:pt x="0" y="8"/>
                    <a:pt x="9" y="0"/>
                    <a:pt x="19" y="0"/>
                  </a:cubicBezTo>
                  <a:lnTo>
                    <a:pt x="489" y="0"/>
                  </a:lnTo>
                  <a:cubicBezTo>
                    <a:pt x="500" y="0"/>
                    <a:pt x="508" y="8"/>
                    <a:pt x="508" y="19"/>
                  </a:cubicBezTo>
                  <a:lnTo>
                    <a:pt x="508" y="21"/>
                  </a:lnTo>
                  <a:cubicBezTo>
                    <a:pt x="508" y="32"/>
                    <a:pt x="500" y="40"/>
                    <a:pt x="489" y="4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2" name="Freeform: Shape 2246">
              <a:extLst>
                <a:ext uri="{FF2B5EF4-FFF2-40B4-BE49-F238E27FC236}">
                  <a16:creationId xmlns:a16="http://schemas.microsoft.com/office/drawing/2014/main" id="{1DBFC52F-0015-B5B3-382D-936D55C2C7F9}"/>
                </a:ext>
              </a:extLst>
            </p:cNvPr>
            <p:cNvSpPr/>
            <p:nvPr/>
          </p:nvSpPr>
          <p:spPr>
            <a:xfrm>
              <a:off x="14244584" y="7641602"/>
              <a:ext cx="985342" cy="1080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93" h="44">
                  <a:moveTo>
                    <a:pt x="196" y="33"/>
                  </a:moveTo>
                  <a:cubicBezTo>
                    <a:pt x="190" y="33"/>
                    <a:pt x="186" y="28"/>
                    <a:pt x="186" y="22"/>
                  </a:cubicBezTo>
                  <a:cubicBezTo>
                    <a:pt x="186" y="17"/>
                    <a:pt x="190" y="12"/>
                    <a:pt x="196" y="12"/>
                  </a:cubicBezTo>
                  <a:cubicBezTo>
                    <a:pt x="202" y="12"/>
                    <a:pt x="207" y="17"/>
                    <a:pt x="207" y="22"/>
                  </a:cubicBezTo>
                  <a:cubicBezTo>
                    <a:pt x="207" y="28"/>
                    <a:pt x="202" y="33"/>
                    <a:pt x="196" y="33"/>
                  </a:cubicBezTo>
                  <a:close/>
                  <a:moveTo>
                    <a:pt x="380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44"/>
                  </a:lnTo>
                  <a:lnTo>
                    <a:pt x="393" y="44"/>
                  </a:lnTo>
                  <a:lnTo>
                    <a:pt x="393" y="13"/>
                  </a:lnTo>
                  <a:cubicBezTo>
                    <a:pt x="393" y="6"/>
                    <a:pt x="387" y="0"/>
                    <a:pt x="380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3" name="Freeform: Shape 2247">
              <a:extLst>
                <a:ext uri="{FF2B5EF4-FFF2-40B4-BE49-F238E27FC236}">
                  <a16:creationId xmlns:a16="http://schemas.microsoft.com/office/drawing/2014/main" id="{862D9393-8CCF-F18E-C84B-7D01430C02EA}"/>
                </a:ext>
              </a:extLst>
            </p:cNvPr>
            <p:cNvSpPr/>
            <p:nvPr/>
          </p:nvSpPr>
          <p:spPr>
            <a:xfrm>
              <a:off x="14945880" y="8006078"/>
              <a:ext cx="77922" cy="1080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2" h="44">
                  <a:moveTo>
                    <a:pt x="25" y="44"/>
                  </a:moveTo>
                  <a:cubicBezTo>
                    <a:pt x="22" y="44"/>
                    <a:pt x="20" y="43"/>
                    <a:pt x="18" y="41"/>
                  </a:cubicBezTo>
                  <a:lnTo>
                    <a:pt x="1" y="12"/>
                  </a:lnTo>
                  <a:cubicBezTo>
                    <a:pt x="-1" y="8"/>
                    <a:pt x="0" y="3"/>
                    <a:pt x="3" y="1"/>
                  </a:cubicBezTo>
                  <a:cubicBezTo>
                    <a:pt x="7" y="-1"/>
                    <a:pt x="12" y="0"/>
                    <a:pt x="14" y="4"/>
                  </a:cubicBezTo>
                  <a:lnTo>
                    <a:pt x="31" y="33"/>
                  </a:lnTo>
                  <a:cubicBezTo>
                    <a:pt x="33" y="37"/>
                    <a:pt x="32" y="41"/>
                    <a:pt x="29" y="43"/>
                  </a:cubicBezTo>
                  <a:cubicBezTo>
                    <a:pt x="27" y="44"/>
                    <a:pt x="26" y="44"/>
                    <a:pt x="25" y="4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24" name="Freeform: Shape 2248">
              <a:extLst>
                <a:ext uri="{FF2B5EF4-FFF2-40B4-BE49-F238E27FC236}">
                  <a16:creationId xmlns:a16="http://schemas.microsoft.com/office/drawing/2014/main" id="{17DC08AA-C024-5D39-BB67-C616EE6F70BC}"/>
                </a:ext>
              </a:extLst>
            </p:cNvPr>
            <p:cNvSpPr/>
            <p:nvPr/>
          </p:nvSpPr>
          <p:spPr>
            <a:xfrm>
              <a:off x="14888073" y="7905533"/>
              <a:ext cx="145790" cy="18098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9" h="73">
                  <a:moveTo>
                    <a:pt x="12" y="69"/>
                  </a:moveTo>
                  <a:lnTo>
                    <a:pt x="0" y="5"/>
                  </a:lnTo>
                  <a:cubicBezTo>
                    <a:pt x="-1" y="1"/>
                    <a:pt x="4" y="-2"/>
                    <a:pt x="7" y="1"/>
                  </a:cubicBezTo>
                  <a:lnTo>
                    <a:pt x="57" y="41"/>
                  </a:lnTo>
                  <a:cubicBezTo>
                    <a:pt x="61" y="44"/>
                    <a:pt x="59" y="50"/>
                    <a:pt x="54" y="50"/>
                  </a:cubicBezTo>
                  <a:lnTo>
                    <a:pt x="34" y="49"/>
                  </a:lnTo>
                  <a:cubicBezTo>
                    <a:pt x="32" y="49"/>
                    <a:pt x="31" y="50"/>
                    <a:pt x="30" y="52"/>
                  </a:cubicBezTo>
                  <a:lnTo>
                    <a:pt x="21" y="70"/>
                  </a:lnTo>
                  <a:cubicBezTo>
                    <a:pt x="19" y="74"/>
                    <a:pt x="13" y="73"/>
                    <a:pt x="12" y="6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127" name="Shape 2588">
            <a:extLst>
              <a:ext uri="{FF2B5EF4-FFF2-40B4-BE49-F238E27FC236}">
                <a16:creationId xmlns:a16="http://schemas.microsoft.com/office/drawing/2014/main" id="{57A793CF-B160-EFA3-5AAD-D18C65C9A471}"/>
              </a:ext>
            </a:extLst>
          </p:cNvPr>
          <p:cNvSpPr/>
          <p:nvPr/>
        </p:nvSpPr>
        <p:spPr>
          <a:xfrm>
            <a:off x="5859022" y="1750285"/>
            <a:ext cx="254320" cy="23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1CADE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8" name="AutoShape 94">
            <a:extLst>
              <a:ext uri="{FF2B5EF4-FFF2-40B4-BE49-F238E27FC236}">
                <a16:creationId xmlns:a16="http://schemas.microsoft.com/office/drawing/2014/main" id="{0C8B9285-6E89-E16F-B5E8-A1D0579BC7E2}"/>
              </a:ext>
            </a:extLst>
          </p:cNvPr>
          <p:cNvSpPr>
            <a:spLocks/>
          </p:cNvSpPr>
          <p:nvPr/>
        </p:nvSpPr>
        <p:spPr bwMode="auto">
          <a:xfrm>
            <a:off x="6871677" y="4580194"/>
            <a:ext cx="248947" cy="2937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rgbClr val="27CED7"/>
          </a:solidFill>
          <a:ln>
            <a:noFill/>
          </a:ln>
          <a:effectLst/>
        </p:spPr>
        <p:txBody>
          <a:bodyPr lIns="38085" tIns="38085" rIns="38085" bIns="38085" anchor="ctr"/>
          <a:lstStyle/>
          <a:p>
            <a:pPr defTabSz="342391">
              <a:defRPr/>
            </a:pPr>
            <a:endParaRPr lang="es-ES" sz="2099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29" name="Gráfico 128">
            <a:extLst>
              <a:ext uri="{FF2B5EF4-FFF2-40B4-BE49-F238E27FC236}">
                <a16:creationId xmlns:a16="http://schemas.microsoft.com/office/drawing/2014/main" id="{83219750-AA51-584A-AD02-622497AFA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0431" y="4582994"/>
            <a:ext cx="297178" cy="2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>
            <a:extLst>
              <a:ext uri="{FF2B5EF4-FFF2-40B4-BE49-F238E27FC236}">
                <a16:creationId xmlns:a16="http://schemas.microsoft.com/office/drawing/2014/main" id="{090BE4C3-E376-C54F-2C69-0C43B0DB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1310941"/>
            <a:ext cx="315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Segmentado</a:t>
            </a:r>
            <a:r>
              <a:rPr lang="en-U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endParaRPr lang="en-US" alt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credenciales</a:t>
            </a:r>
            <a:endParaRPr lang="en-US" alt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682C93D7-AF0A-B80E-D45B-F3E76BE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048" y="1980946"/>
            <a:ext cx="2345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Observaciones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F3E95A35-4A3D-5A88-ECC6-A55F808D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7" y="2551300"/>
            <a:ext cx="2345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Precio Semilla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E4871CC-87B0-7328-9838-4CF7A805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301" y="3023393"/>
            <a:ext cx="2345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83AABA58-178A-29B6-6AD6-14B537138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03" y="3551237"/>
            <a:ext cx="2345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Formulario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 en el proceso de ingreso de precios multinivel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-Shape 4">
            <a:extLst>
              <a:ext uri="{FF2B5EF4-FFF2-40B4-BE49-F238E27FC236}">
                <a16:creationId xmlns:a16="http://schemas.microsoft.com/office/drawing/2014/main" id="{A8A8B926-6418-A66E-917D-56C94C67C370}"/>
              </a:ext>
            </a:extLst>
          </p:cNvPr>
          <p:cNvSpPr/>
          <p:nvPr/>
        </p:nvSpPr>
        <p:spPr>
          <a:xfrm rot="5400000">
            <a:off x="1260079" y="3693716"/>
            <a:ext cx="1158875" cy="192801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3E885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F325A5B6-12FC-2087-CBB0-3983B946BADA}"/>
              </a:ext>
            </a:extLst>
          </p:cNvPr>
          <p:cNvSpPr/>
          <p:nvPr/>
        </p:nvSpPr>
        <p:spPr>
          <a:xfrm>
            <a:off x="2478882" y="3552032"/>
            <a:ext cx="328613" cy="327819"/>
          </a:xfrm>
          <a:prstGeom prst="triangle">
            <a:avLst>
              <a:gd name="adj" fmla="val 100000"/>
            </a:avLst>
          </a:prstGeom>
          <a:solidFill>
            <a:srgbClr val="3E885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L-Shape 7">
            <a:extLst>
              <a:ext uri="{FF2B5EF4-FFF2-40B4-BE49-F238E27FC236}">
                <a16:creationId xmlns:a16="http://schemas.microsoft.com/office/drawing/2014/main" id="{A7F5A566-3B52-BB19-88A1-41F83977DC06}"/>
              </a:ext>
            </a:extLst>
          </p:cNvPr>
          <p:cNvSpPr/>
          <p:nvPr/>
        </p:nvSpPr>
        <p:spPr>
          <a:xfrm rot="5400000">
            <a:off x="3390901" y="3166269"/>
            <a:ext cx="1158875" cy="1928813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1CADE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L-Shape 10">
            <a:extLst>
              <a:ext uri="{FF2B5EF4-FFF2-40B4-BE49-F238E27FC236}">
                <a16:creationId xmlns:a16="http://schemas.microsoft.com/office/drawing/2014/main" id="{87C04B77-6199-CD80-7540-BB209755932D}"/>
              </a:ext>
            </a:extLst>
          </p:cNvPr>
          <p:cNvSpPr/>
          <p:nvPr/>
        </p:nvSpPr>
        <p:spPr>
          <a:xfrm rot="5400000">
            <a:off x="5521722" y="2638822"/>
            <a:ext cx="1158875" cy="192801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2683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Isosceles Triangle 12">
            <a:extLst>
              <a:ext uri="{FF2B5EF4-FFF2-40B4-BE49-F238E27FC236}">
                <a16:creationId xmlns:a16="http://schemas.microsoft.com/office/drawing/2014/main" id="{EE2EF49C-4FC6-A74F-92EE-DCDDB9F7C45B}"/>
              </a:ext>
            </a:extLst>
          </p:cNvPr>
          <p:cNvSpPr/>
          <p:nvPr/>
        </p:nvSpPr>
        <p:spPr>
          <a:xfrm>
            <a:off x="6740525" y="2497138"/>
            <a:ext cx="328613" cy="328613"/>
          </a:xfrm>
          <a:prstGeom prst="triangle">
            <a:avLst>
              <a:gd name="adj" fmla="val 100000"/>
            </a:avLst>
          </a:prstGeom>
          <a:solidFill>
            <a:srgbClr val="2683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L-Shape 13">
            <a:extLst>
              <a:ext uri="{FF2B5EF4-FFF2-40B4-BE49-F238E27FC236}">
                <a16:creationId xmlns:a16="http://schemas.microsoft.com/office/drawing/2014/main" id="{CE905B7F-C203-F897-DC8E-220241F1D871}"/>
              </a:ext>
            </a:extLst>
          </p:cNvPr>
          <p:cNvSpPr/>
          <p:nvPr/>
        </p:nvSpPr>
        <p:spPr>
          <a:xfrm rot="5400000">
            <a:off x="7652941" y="2111772"/>
            <a:ext cx="1158875" cy="192801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27CED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C11EB010-9388-0640-BB03-64A587626D24}"/>
              </a:ext>
            </a:extLst>
          </p:cNvPr>
          <p:cNvSpPr/>
          <p:nvPr/>
        </p:nvSpPr>
        <p:spPr>
          <a:xfrm>
            <a:off x="8871744" y="1970088"/>
            <a:ext cx="328613" cy="327819"/>
          </a:xfrm>
          <a:prstGeom prst="triangle">
            <a:avLst>
              <a:gd name="adj" fmla="val 100000"/>
            </a:avLst>
          </a:prstGeom>
          <a:solidFill>
            <a:srgbClr val="27CED7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L-Shape 16">
            <a:extLst>
              <a:ext uri="{FF2B5EF4-FFF2-40B4-BE49-F238E27FC236}">
                <a16:creationId xmlns:a16="http://schemas.microsoft.com/office/drawing/2014/main" id="{B1652608-457D-5E2F-E141-4E92ECE44BAC}"/>
              </a:ext>
            </a:extLst>
          </p:cNvPr>
          <p:cNvSpPr/>
          <p:nvPr/>
        </p:nvSpPr>
        <p:spPr>
          <a:xfrm rot="5400000">
            <a:off x="9783366" y="1584722"/>
            <a:ext cx="1158875" cy="1928019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42BA97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hape 188">
            <a:extLst>
              <a:ext uri="{FF2B5EF4-FFF2-40B4-BE49-F238E27FC236}">
                <a16:creationId xmlns:a16="http://schemas.microsoft.com/office/drawing/2014/main" id="{DB29E183-06AA-6415-A7D0-C7B6E551B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666" y="4192676"/>
            <a:ext cx="1628775" cy="119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Interfaz limpia para ingreso de precios en cada segmento. Formulario </a:t>
            </a:r>
            <a:r>
              <a:rPr lang="en-US" altLang="es-MX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descargable</a:t>
            </a: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.</a:t>
            </a:r>
          </a:p>
        </p:txBody>
      </p:sp>
      <p:sp>
        <p:nvSpPr>
          <p:cNvPr id="13" name="Shape 188">
            <a:extLst>
              <a:ext uri="{FF2B5EF4-FFF2-40B4-BE49-F238E27FC236}">
                <a16:creationId xmlns:a16="http://schemas.microsoft.com/office/drawing/2014/main" id="{CA70AFDC-16A7-7855-5F1A-483D26F16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3758407"/>
            <a:ext cx="1651794" cy="11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Algoritmo de validación de precios (umbral) </a:t>
            </a:r>
            <a:r>
              <a:rPr lang="en-US" altLang="es-MX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basado</a:t>
            </a: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 en series temporalis </a:t>
            </a:r>
            <a:r>
              <a:rPr lang="en-US" altLang="es-MX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usando</a:t>
            </a: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 R </a:t>
            </a:r>
            <a:r>
              <a:rPr lang="en-US" altLang="es-MX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como</a:t>
            </a: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 motor </a:t>
            </a:r>
            <a:r>
              <a:rPr lang="en-US" altLang="es-MX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estadístico</a:t>
            </a: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.</a:t>
            </a:r>
          </a:p>
        </p:txBody>
      </p:sp>
      <p:sp>
        <p:nvSpPr>
          <p:cNvPr id="14" name="Shape 188">
            <a:extLst>
              <a:ext uri="{FF2B5EF4-FFF2-40B4-BE49-F238E27FC236}">
                <a16:creationId xmlns:a16="http://schemas.microsoft.com/office/drawing/2014/main" id="{2EBBB05B-B7EC-44BF-C5FA-CE9CA3BB3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3253582"/>
            <a:ext cx="1628775" cy="11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Precio rector para validación de precios. Automatización de cálculos y procesamiento de datos históricos.</a:t>
            </a:r>
          </a:p>
        </p:txBody>
      </p:sp>
      <p:sp>
        <p:nvSpPr>
          <p:cNvPr id="15" name="Shape 188">
            <a:extLst>
              <a:ext uri="{FF2B5EF4-FFF2-40B4-BE49-F238E27FC236}">
                <a16:creationId xmlns:a16="http://schemas.microsoft.com/office/drawing/2014/main" id="{10225980-EEF4-7A88-E154-7FAE42356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7769" y="2684463"/>
            <a:ext cx="16525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Observaciones y justificaciones  que indiquen el motivo del dato.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 </a:t>
            </a:r>
          </a:p>
        </p:txBody>
      </p:sp>
      <p:sp>
        <p:nvSpPr>
          <p:cNvPr id="16" name="Shape 188">
            <a:extLst>
              <a:ext uri="{FF2B5EF4-FFF2-40B4-BE49-F238E27FC236}">
                <a16:creationId xmlns:a16="http://schemas.microsoft.com/office/drawing/2014/main" id="{574C990D-36CB-BDFB-570C-2A1802B53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019" y="2156619"/>
            <a:ext cx="1651794" cy="11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584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altLang="es-MX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Light" charset="0"/>
              </a:rPr>
              <a:t>Listado de productos mostrado en función de las credenciales de usuario (listado personalizado) </a:t>
            </a:r>
          </a:p>
        </p:txBody>
      </p:sp>
      <p:sp>
        <p:nvSpPr>
          <p:cNvPr id="17" name="Isosceles Triangle 48">
            <a:extLst>
              <a:ext uri="{FF2B5EF4-FFF2-40B4-BE49-F238E27FC236}">
                <a16:creationId xmlns:a16="http://schemas.microsoft.com/office/drawing/2014/main" id="{BF212665-037F-9D8E-8745-D5C1C413E083}"/>
              </a:ext>
            </a:extLst>
          </p:cNvPr>
          <p:cNvSpPr/>
          <p:nvPr/>
        </p:nvSpPr>
        <p:spPr>
          <a:xfrm>
            <a:off x="4592185" y="3027164"/>
            <a:ext cx="328613" cy="327819"/>
          </a:xfrm>
          <a:prstGeom prst="triangle">
            <a:avLst>
              <a:gd name="adj" fmla="val 100000"/>
            </a:avLst>
          </a:prstGeom>
          <a:solidFill>
            <a:srgbClr val="1CADE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Isosceles Triangle 49">
            <a:extLst>
              <a:ext uri="{FF2B5EF4-FFF2-40B4-BE49-F238E27FC236}">
                <a16:creationId xmlns:a16="http://schemas.microsoft.com/office/drawing/2014/main" id="{FF455EC1-D07A-4B97-E0BE-5D67375D16C1}"/>
              </a:ext>
            </a:extLst>
          </p:cNvPr>
          <p:cNvSpPr/>
          <p:nvPr/>
        </p:nvSpPr>
        <p:spPr>
          <a:xfrm>
            <a:off x="10998200" y="1509457"/>
            <a:ext cx="328613" cy="327819"/>
          </a:xfrm>
          <a:prstGeom prst="triangle">
            <a:avLst>
              <a:gd name="adj" fmla="val 100000"/>
            </a:avLst>
          </a:prstGeom>
          <a:solidFill>
            <a:srgbClr val="42BA97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520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80016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Pantalla de ingreso al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5C0BF9-C65D-3F26-D349-4C31C2E7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849754"/>
            <a:ext cx="11052810" cy="48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EC43B-B7A8-B7C1-040B-CBEF1131FDDD}"/>
              </a:ext>
            </a:extLst>
          </p:cNvPr>
          <p:cNvSpPr txBox="1">
            <a:spLocks/>
          </p:cNvSpPr>
          <p:nvPr/>
        </p:nvSpPr>
        <p:spPr>
          <a:xfrm>
            <a:off x="512776" y="237188"/>
            <a:ext cx="11177779" cy="44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Módulos del SIPA 2.0</a:t>
            </a:r>
            <a:endParaRPr lang="es-EC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EDDB30F-C176-FEA0-37F1-E83F6AD4FBA5}"/>
              </a:ext>
            </a:extLst>
          </p:cNvPr>
          <p:cNvSpPr txBox="1"/>
          <p:nvPr/>
        </p:nvSpPr>
        <p:spPr>
          <a:xfrm>
            <a:off x="512776" y="788000"/>
            <a:ext cx="394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Módulo 1: Administración del sitio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68034E-8E75-15C0-DC24-331631E33F72}"/>
              </a:ext>
            </a:extLst>
          </p:cNvPr>
          <p:cNvGrpSpPr/>
          <p:nvPr/>
        </p:nvGrpSpPr>
        <p:grpSpPr>
          <a:xfrm>
            <a:off x="1883103" y="1445741"/>
            <a:ext cx="2507313" cy="4437149"/>
            <a:chOff x="1016472" y="1438694"/>
            <a:chExt cx="2095017" cy="370751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9569413-FEF6-F49B-E7EB-E1A3ECFBB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51" r="3106" b="11085"/>
            <a:stretch/>
          </p:blipFill>
          <p:spPr bwMode="auto">
            <a:xfrm>
              <a:off x="1016472" y="1438694"/>
              <a:ext cx="2095017" cy="37075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6C4FAE4-9C6B-17BA-217E-070141C80F29}"/>
                </a:ext>
              </a:extLst>
            </p:cNvPr>
            <p:cNvSpPr/>
            <p:nvPr/>
          </p:nvSpPr>
          <p:spPr>
            <a:xfrm>
              <a:off x="2564780" y="1494263"/>
              <a:ext cx="546709" cy="392657"/>
            </a:xfrm>
            <a:prstGeom prst="rect">
              <a:avLst/>
            </a:prstGeom>
            <a:solidFill>
              <a:srgbClr val="17A2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sp>
        <p:nvSpPr>
          <p:cNvPr id="6" name="TextBox 1369">
            <a:extLst>
              <a:ext uri="{FF2B5EF4-FFF2-40B4-BE49-F238E27FC236}">
                <a16:creationId xmlns:a16="http://schemas.microsoft.com/office/drawing/2014/main" id="{8E55309E-ABF9-6766-71ED-0603A59D19BF}"/>
              </a:ext>
            </a:extLst>
          </p:cNvPr>
          <p:cNvSpPr txBox="1"/>
          <p:nvPr/>
        </p:nvSpPr>
        <p:spPr>
          <a:xfrm>
            <a:off x="7059282" y="1937997"/>
            <a:ext cx="379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6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Permite la creación de roles y credenciales y monitoreo de actividad del usuario</a:t>
            </a:r>
          </a:p>
        </p:txBody>
      </p:sp>
      <p:sp>
        <p:nvSpPr>
          <p:cNvPr id="7" name="TextBox 1369">
            <a:extLst>
              <a:ext uri="{FF2B5EF4-FFF2-40B4-BE49-F238E27FC236}">
                <a16:creationId xmlns:a16="http://schemas.microsoft.com/office/drawing/2014/main" id="{B0248C44-0007-D8FE-2693-BDEEB5981CAB}"/>
              </a:ext>
            </a:extLst>
          </p:cNvPr>
          <p:cNvSpPr txBox="1"/>
          <p:nvPr/>
        </p:nvSpPr>
        <p:spPr>
          <a:xfrm>
            <a:off x="7059282" y="3473611"/>
            <a:ext cx="391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6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Permite realizar ingreso de cronogramas</a:t>
            </a:r>
          </a:p>
        </p:txBody>
      </p:sp>
      <p:sp>
        <p:nvSpPr>
          <p:cNvPr id="38" name="TextBox 1369">
            <a:extLst>
              <a:ext uri="{FF2B5EF4-FFF2-40B4-BE49-F238E27FC236}">
                <a16:creationId xmlns:a16="http://schemas.microsoft.com/office/drawing/2014/main" id="{EA09AC6B-63BF-0B4D-D387-2F2055F66DE5}"/>
              </a:ext>
            </a:extLst>
          </p:cNvPr>
          <p:cNvSpPr txBox="1"/>
          <p:nvPr/>
        </p:nvSpPr>
        <p:spPr>
          <a:xfrm>
            <a:off x="7059283" y="4904469"/>
            <a:ext cx="339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1600" dirty="0"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Monitoreo de actividad del usuario</a:t>
            </a:r>
          </a:p>
        </p:txBody>
      </p: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A0369810-A18B-91F2-6359-48054EFEE076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390416" y="2207941"/>
            <a:ext cx="2572215" cy="1456375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96B04EB7-A0B0-5C8A-75A7-DB92777FE59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90416" y="3664316"/>
            <a:ext cx="2572215" cy="1353733"/>
          </a:xfrm>
          <a:prstGeom prst="bentConnector3">
            <a:avLst/>
          </a:prstGeom>
          <a:ln>
            <a:solidFill>
              <a:srgbClr val="17A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81ABDF0-40D4-0973-4819-0115E36DBDBC}"/>
              </a:ext>
            </a:extLst>
          </p:cNvPr>
          <p:cNvCxnSpPr>
            <a:cxnSpLocks/>
          </p:cNvCxnSpPr>
          <p:nvPr/>
        </p:nvCxnSpPr>
        <p:spPr>
          <a:xfrm>
            <a:off x="4390416" y="3642888"/>
            <a:ext cx="2572215" cy="0"/>
          </a:xfrm>
          <a:prstGeom prst="line">
            <a:avLst/>
          </a:prstGeom>
          <a:ln>
            <a:solidFill>
              <a:srgbClr val="17A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11605147-623D-6E3C-3891-739A523B248B}"/>
              </a:ext>
            </a:extLst>
          </p:cNvPr>
          <p:cNvSpPr/>
          <p:nvPr/>
        </p:nvSpPr>
        <p:spPr>
          <a:xfrm>
            <a:off x="6860653" y="216375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20E41139-9D17-CBC0-8A0A-834F367FB8FD}"/>
              </a:ext>
            </a:extLst>
          </p:cNvPr>
          <p:cNvSpPr/>
          <p:nvPr/>
        </p:nvSpPr>
        <p:spPr>
          <a:xfrm>
            <a:off x="6860653" y="3589100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1D0DD839-4C6C-A24E-489A-B91D212BB150}"/>
              </a:ext>
            </a:extLst>
          </p:cNvPr>
          <p:cNvSpPr/>
          <p:nvPr/>
        </p:nvSpPr>
        <p:spPr>
          <a:xfrm>
            <a:off x="6860653" y="4966169"/>
            <a:ext cx="107577" cy="107577"/>
          </a:xfrm>
          <a:prstGeom prst="ellipse">
            <a:avLst/>
          </a:prstGeom>
          <a:solidFill>
            <a:srgbClr val="17A2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3854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C1FB7EFD5C2A46994AB0BDAC333EF7" ma:contentTypeVersion="13" ma:contentTypeDescription="Crear nuevo documento." ma:contentTypeScope="" ma:versionID="9bd59ddc416d1181cbf8ae6d2e948ac1">
  <xsd:schema xmlns:xsd="http://www.w3.org/2001/XMLSchema" xmlns:xs="http://www.w3.org/2001/XMLSchema" xmlns:p="http://schemas.microsoft.com/office/2006/metadata/properties" xmlns:ns2="e6f98252-2c76-4935-bf24-447f92917536" xmlns:ns3="241b14d3-d157-4b95-bad0-58a66030f16a" targetNamespace="http://schemas.microsoft.com/office/2006/metadata/properties" ma:root="true" ma:fieldsID="8455819c2392b28ceca1ccd600874efb" ns2:_="" ns3:_="">
    <xsd:import namespace="e6f98252-2c76-4935-bf24-447f92917536"/>
    <xsd:import namespace="241b14d3-d157-4b95-bad0-58a66030f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98252-2c76-4935-bf24-447f9291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c7cee461-5b98-4b77-a444-72b56b8350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b14d3-d157-4b95-bad0-58a66030f16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e319ab2-6a1d-451f-89af-ea30456b0862}" ma:internalName="TaxCatchAll" ma:showField="CatchAllData" ma:web="241b14d3-d157-4b95-bad0-58a66030f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1b14d3-d157-4b95-bad0-58a66030f16a" xsi:nil="true"/>
    <lcf76f155ced4ddcb4097134ff3c332f xmlns="e6f98252-2c76-4935-bf24-447f929175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272A7A-371D-44E6-B25F-B8F3270A95EE}"/>
</file>

<file path=customXml/itemProps2.xml><?xml version="1.0" encoding="utf-8"?>
<ds:datastoreItem xmlns:ds="http://schemas.openxmlformats.org/officeDocument/2006/customXml" ds:itemID="{23412CC4-CAA9-4492-8011-40AD82628CC8}"/>
</file>

<file path=customXml/itemProps3.xml><?xml version="1.0" encoding="utf-8"?>
<ds:datastoreItem xmlns:ds="http://schemas.openxmlformats.org/officeDocument/2006/customXml" ds:itemID="{95C79D82-7AB0-4ED9-8FEC-09890F8594F5}"/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770</Words>
  <Application>Microsoft Office PowerPoint</Application>
  <PresentationFormat>Panorámica</PresentationFormat>
  <Paragraphs>134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</vt:lpstr>
      <vt:lpstr>Lato</vt:lpstr>
      <vt:lpstr>Roboto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Tatiana Barba Cuenca</cp:lastModifiedBy>
  <cp:revision>264</cp:revision>
  <dcterms:created xsi:type="dcterms:W3CDTF">2021-05-27T23:45:58Z</dcterms:created>
  <dcterms:modified xsi:type="dcterms:W3CDTF">2023-07-04T15:32:19Z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0x0101004CC1FB7EFD5C2A46994AB0BDAC333EF7</vt:lpwstr>
  </property>
</Properties>
</file>